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76" r:id="rId5"/>
    <p:sldMasterId id="2147483662" r:id="rId6"/>
  </p:sldMasterIdLst>
  <p:sldIdLst>
    <p:sldId id="269" r:id="rId7"/>
    <p:sldId id="257" r:id="rId8"/>
    <p:sldId id="272" r:id="rId9"/>
    <p:sldId id="273" r:id="rId10"/>
    <p:sldId id="274" r:id="rId11"/>
    <p:sldId id="275" r:id="rId12"/>
    <p:sldId id="276" r:id="rId13"/>
    <p:sldId id="277" r:id="rId14"/>
    <p:sldId id="279" r:id="rId15"/>
    <p:sldId id="280" r:id="rId16"/>
    <p:sldId id="281" r:id="rId17"/>
    <p:sldId id="282" r:id="rId18"/>
    <p:sldId id="283" r:id="rId19"/>
    <p:sldId id="284" r:id="rId20"/>
    <p:sldId id="271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6FE"/>
    <a:srgbClr val="009EE2"/>
    <a:srgbClr val="D2F5FF"/>
    <a:srgbClr val="5BC4F1"/>
    <a:srgbClr val="B5EAE0"/>
    <a:srgbClr val="D9FFFA"/>
    <a:srgbClr val="009881"/>
    <a:srgbClr val="B8FFF1"/>
    <a:srgbClr val="B3FFF0"/>
    <a:srgbClr val="89F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ňa Macurová" userId="40839030-ea94-4baf-9f33-89ff4828a125" providerId="ADAL" clId="{64F3FBBC-63A4-46F9-AA34-6A55FF16CC8A}"/>
    <pc:docChg chg="undo custSel addSld delSld modSld">
      <pc:chgData name="Soňa Macurová" userId="40839030-ea94-4baf-9f33-89ff4828a125" providerId="ADAL" clId="{64F3FBBC-63A4-46F9-AA34-6A55FF16CC8A}" dt="2021-09-13T10:30:17.710" v="497" actId="123"/>
      <pc:docMkLst>
        <pc:docMk/>
      </pc:docMkLst>
      <pc:sldChg chg="modSp">
        <pc:chgData name="Soňa Macurová" userId="40839030-ea94-4baf-9f33-89ff4828a125" providerId="ADAL" clId="{64F3FBBC-63A4-46F9-AA34-6A55FF16CC8A}" dt="2021-09-13T10:30:17.710" v="497" actId="123"/>
        <pc:sldMkLst>
          <pc:docMk/>
          <pc:sldMk cId="2272059808" sldId="257"/>
        </pc:sldMkLst>
        <pc:spChg chg="mod">
          <ac:chgData name="Soňa Macurová" userId="40839030-ea94-4baf-9f33-89ff4828a125" providerId="ADAL" clId="{64F3FBBC-63A4-46F9-AA34-6A55FF16CC8A}" dt="2021-09-13T09:14:57.055" v="63" actId="20577"/>
          <ac:spMkLst>
            <pc:docMk/>
            <pc:sldMk cId="2272059808" sldId="257"/>
            <ac:spMk id="8" creationId="{39531A38-F33D-4087-B203-BBF3E0944EAA}"/>
          </ac:spMkLst>
        </pc:spChg>
        <pc:spChg chg="mod">
          <ac:chgData name="Soňa Macurová" userId="40839030-ea94-4baf-9f33-89ff4828a125" providerId="ADAL" clId="{64F3FBBC-63A4-46F9-AA34-6A55FF16CC8A}" dt="2021-09-13T10:30:17.710" v="497" actId="123"/>
          <ac:spMkLst>
            <pc:docMk/>
            <pc:sldMk cId="2272059808" sldId="257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64F3FBBC-63A4-46F9-AA34-6A55FF16CC8A}" dt="2021-09-13T09:14:09.064" v="60" actId="13926"/>
        <pc:sldMkLst>
          <pc:docMk/>
          <pc:sldMk cId="1287286663" sldId="269"/>
        </pc:sldMkLst>
        <pc:spChg chg="mod">
          <ac:chgData name="Soňa Macurová" userId="40839030-ea94-4baf-9f33-89ff4828a125" providerId="ADAL" clId="{64F3FBBC-63A4-46F9-AA34-6A55FF16CC8A}" dt="2021-09-13T09:13:40.224" v="46" actId="20577"/>
          <ac:spMkLst>
            <pc:docMk/>
            <pc:sldMk cId="1287286663" sldId="269"/>
            <ac:spMk id="6" creationId="{D3B167F7-A0DB-461B-86F4-984F46166B91}"/>
          </ac:spMkLst>
        </pc:spChg>
        <pc:spChg chg="mod">
          <ac:chgData name="Soňa Macurová" userId="40839030-ea94-4baf-9f33-89ff4828a125" providerId="ADAL" clId="{64F3FBBC-63A4-46F9-AA34-6A55FF16CC8A}" dt="2021-09-13T09:14:09.064" v="60" actId="13926"/>
          <ac:spMkLst>
            <pc:docMk/>
            <pc:sldMk cId="1287286663" sldId="269"/>
            <ac:spMk id="7" creationId="{DC113F0D-208B-477E-84A3-F919958FFAC1}"/>
          </ac:spMkLst>
        </pc:spChg>
        <pc:spChg chg="mod">
          <ac:chgData name="Soňa Macurová" userId="40839030-ea94-4baf-9f33-89ff4828a125" providerId="ADAL" clId="{64F3FBBC-63A4-46F9-AA34-6A55FF16CC8A}" dt="2021-09-13T09:13:10.135" v="17" actId="20577"/>
          <ac:spMkLst>
            <pc:docMk/>
            <pc:sldMk cId="1287286663" sldId="269"/>
            <ac:spMk id="8" creationId="{28E76684-B096-4148-9243-D007B536D133}"/>
          </ac:spMkLst>
        </pc:spChg>
        <pc:spChg chg="mod">
          <ac:chgData name="Soňa Macurová" userId="40839030-ea94-4baf-9f33-89ff4828a125" providerId="ADAL" clId="{64F3FBBC-63A4-46F9-AA34-6A55FF16CC8A}" dt="2021-09-13T09:13:20.786" v="40" actId="20577"/>
          <ac:spMkLst>
            <pc:docMk/>
            <pc:sldMk cId="1287286663" sldId="269"/>
            <ac:spMk id="9" creationId="{1A698967-CA31-411B-A074-48A90A010A93}"/>
          </ac:spMkLst>
        </pc:spChg>
      </pc:sldChg>
      <pc:sldChg chg="modSp">
        <pc:chgData name="Soňa Macurová" userId="40839030-ea94-4baf-9f33-89ff4828a125" providerId="ADAL" clId="{64F3FBBC-63A4-46F9-AA34-6A55FF16CC8A}" dt="2021-09-13T10:28:31.018" v="491" actId="20577"/>
        <pc:sldMkLst>
          <pc:docMk/>
          <pc:sldMk cId="719906113" sldId="271"/>
        </pc:sldMkLst>
        <pc:spChg chg="mod">
          <ac:chgData name="Soňa Macurová" userId="40839030-ea94-4baf-9f33-89ff4828a125" providerId="ADAL" clId="{64F3FBBC-63A4-46F9-AA34-6A55FF16CC8A}" dt="2021-09-13T10:28:20.385" v="466" actId="20577"/>
          <ac:spMkLst>
            <pc:docMk/>
            <pc:sldMk cId="719906113" sldId="271"/>
            <ac:spMk id="7" creationId="{3203AA28-A4F1-4C05-9CE9-28D0E7B792A3}"/>
          </ac:spMkLst>
        </pc:spChg>
        <pc:spChg chg="mod">
          <ac:chgData name="Soňa Macurová" userId="40839030-ea94-4baf-9f33-89ff4828a125" providerId="ADAL" clId="{64F3FBBC-63A4-46F9-AA34-6A55FF16CC8A}" dt="2021-09-13T10:28:31.018" v="491" actId="20577"/>
          <ac:spMkLst>
            <pc:docMk/>
            <pc:sldMk cId="719906113" sldId="271"/>
            <ac:spMk id="8" creationId="{FE1C229D-E3BC-4F81-BD21-FDFC2C519438}"/>
          </ac:spMkLst>
        </pc:spChg>
      </pc:sldChg>
      <pc:sldChg chg="modSp add">
        <pc:chgData name="Soňa Macurová" userId="40839030-ea94-4baf-9f33-89ff4828a125" providerId="ADAL" clId="{64F3FBBC-63A4-46F9-AA34-6A55FF16CC8A}" dt="2021-09-13T09:22:32.237" v="207" actId="20577"/>
        <pc:sldMkLst>
          <pc:docMk/>
          <pc:sldMk cId="1727644627" sldId="272"/>
        </pc:sldMkLst>
        <pc:spChg chg="mod">
          <ac:chgData name="Soňa Macurová" userId="40839030-ea94-4baf-9f33-89ff4828a125" providerId="ADAL" clId="{64F3FBBC-63A4-46F9-AA34-6A55FF16CC8A}" dt="2021-09-13T09:20:51.289" v="167" actId="14100"/>
          <ac:spMkLst>
            <pc:docMk/>
            <pc:sldMk cId="1727644627" sldId="272"/>
            <ac:spMk id="8" creationId="{39531A38-F33D-4087-B203-BBF3E0944EAA}"/>
          </ac:spMkLst>
        </pc:spChg>
        <pc:spChg chg="mod">
          <ac:chgData name="Soňa Macurová" userId="40839030-ea94-4baf-9f33-89ff4828a125" providerId="ADAL" clId="{64F3FBBC-63A4-46F9-AA34-6A55FF16CC8A}" dt="2021-09-13T09:22:32.237" v="207" actId="20577"/>
          <ac:spMkLst>
            <pc:docMk/>
            <pc:sldMk cId="1727644627" sldId="272"/>
            <ac:spMk id="9" creationId="{1570A1D5-4BE6-4BF1-AA6A-C4CD9C206F71}"/>
          </ac:spMkLst>
        </pc:spChg>
      </pc:sldChg>
      <pc:sldChg chg="modSp add">
        <pc:chgData name="Soňa Macurová" userId="40839030-ea94-4baf-9f33-89ff4828a125" providerId="ADAL" clId="{64F3FBBC-63A4-46F9-AA34-6A55FF16CC8A}" dt="2021-09-13T09:24:44.630" v="221" actId="113"/>
        <pc:sldMkLst>
          <pc:docMk/>
          <pc:sldMk cId="2529047214" sldId="273"/>
        </pc:sldMkLst>
        <pc:spChg chg="mod">
          <ac:chgData name="Soňa Macurová" userId="40839030-ea94-4baf-9f33-89ff4828a125" providerId="ADAL" clId="{64F3FBBC-63A4-46F9-AA34-6A55FF16CC8A}" dt="2021-09-13T09:23:21.073" v="209"/>
          <ac:spMkLst>
            <pc:docMk/>
            <pc:sldMk cId="2529047214" sldId="273"/>
            <ac:spMk id="8" creationId="{39531A38-F33D-4087-B203-BBF3E0944EAA}"/>
          </ac:spMkLst>
        </pc:spChg>
        <pc:spChg chg="mod">
          <ac:chgData name="Soňa Macurová" userId="40839030-ea94-4baf-9f33-89ff4828a125" providerId="ADAL" clId="{64F3FBBC-63A4-46F9-AA34-6A55FF16CC8A}" dt="2021-09-13T09:24:44.630" v="221" actId="113"/>
          <ac:spMkLst>
            <pc:docMk/>
            <pc:sldMk cId="2529047214" sldId="273"/>
            <ac:spMk id="9" creationId="{1570A1D5-4BE6-4BF1-AA6A-C4CD9C206F71}"/>
          </ac:spMkLst>
        </pc:spChg>
      </pc:sldChg>
      <pc:sldChg chg="modSp add">
        <pc:chgData name="Soňa Macurová" userId="40839030-ea94-4baf-9f33-89ff4828a125" providerId="ADAL" clId="{64F3FBBC-63A4-46F9-AA34-6A55FF16CC8A}" dt="2021-09-13T09:29:42.538" v="252" actId="6549"/>
        <pc:sldMkLst>
          <pc:docMk/>
          <pc:sldMk cId="1347997630" sldId="274"/>
        </pc:sldMkLst>
        <pc:spChg chg="mod">
          <ac:chgData name="Soňa Macurová" userId="40839030-ea94-4baf-9f33-89ff4828a125" providerId="ADAL" clId="{64F3FBBC-63A4-46F9-AA34-6A55FF16CC8A}" dt="2021-09-13T09:27:55.861" v="223"/>
          <ac:spMkLst>
            <pc:docMk/>
            <pc:sldMk cId="1347997630" sldId="274"/>
            <ac:spMk id="8" creationId="{39531A38-F33D-4087-B203-BBF3E0944EAA}"/>
          </ac:spMkLst>
        </pc:spChg>
        <pc:spChg chg="mod">
          <ac:chgData name="Soňa Macurová" userId="40839030-ea94-4baf-9f33-89ff4828a125" providerId="ADAL" clId="{64F3FBBC-63A4-46F9-AA34-6A55FF16CC8A}" dt="2021-09-13T09:29:42.538" v="252" actId="6549"/>
          <ac:spMkLst>
            <pc:docMk/>
            <pc:sldMk cId="1347997630" sldId="274"/>
            <ac:spMk id="9" creationId="{1570A1D5-4BE6-4BF1-AA6A-C4CD9C206F71}"/>
          </ac:spMkLst>
        </pc:spChg>
      </pc:sldChg>
      <pc:sldChg chg="modSp add">
        <pc:chgData name="Soňa Macurová" userId="40839030-ea94-4baf-9f33-89ff4828a125" providerId="ADAL" clId="{64F3FBBC-63A4-46F9-AA34-6A55FF16CC8A}" dt="2021-09-13T10:12:16.445" v="260" actId="27636"/>
        <pc:sldMkLst>
          <pc:docMk/>
          <pc:sldMk cId="3641833163" sldId="275"/>
        </pc:sldMkLst>
        <pc:spChg chg="mod">
          <ac:chgData name="Soňa Macurová" userId="40839030-ea94-4baf-9f33-89ff4828a125" providerId="ADAL" clId="{64F3FBBC-63A4-46F9-AA34-6A55FF16CC8A}" dt="2021-09-13T10:11:52.215" v="254"/>
          <ac:spMkLst>
            <pc:docMk/>
            <pc:sldMk cId="3641833163" sldId="275"/>
            <ac:spMk id="8" creationId="{39531A38-F33D-4087-B203-BBF3E0944EAA}"/>
          </ac:spMkLst>
        </pc:spChg>
        <pc:spChg chg="mod">
          <ac:chgData name="Soňa Macurová" userId="40839030-ea94-4baf-9f33-89ff4828a125" providerId="ADAL" clId="{64F3FBBC-63A4-46F9-AA34-6A55FF16CC8A}" dt="2021-09-13T10:12:16.445" v="260" actId="27636"/>
          <ac:spMkLst>
            <pc:docMk/>
            <pc:sldMk cId="3641833163" sldId="275"/>
            <ac:spMk id="9" creationId="{1570A1D5-4BE6-4BF1-AA6A-C4CD9C206F71}"/>
          </ac:spMkLst>
        </pc:spChg>
      </pc:sldChg>
      <pc:sldChg chg="modSp add">
        <pc:chgData name="Soňa Macurová" userId="40839030-ea94-4baf-9f33-89ff4828a125" providerId="ADAL" clId="{64F3FBBC-63A4-46F9-AA34-6A55FF16CC8A}" dt="2021-09-13T10:13:46.589" v="281" actId="27636"/>
        <pc:sldMkLst>
          <pc:docMk/>
          <pc:sldMk cId="3057129446" sldId="276"/>
        </pc:sldMkLst>
        <pc:spChg chg="mod">
          <ac:chgData name="Soňa Macurová" userId="40839030-ea94-4baf-9f33-89ff4828a125" providerId="ADAL" clId="{64F3FBBC-63A4-46F9-AA34-6A55FF16CC8A}" dt="2021-09-13T10:12:40.827" v="262"/>
          <ac:spMkLst>
            <pc:docMk/>
            <pc:sldMk cId="3057129446" sldId="276"/>
            <ac:spMk id="8" creationId="{39531A38-F33D-4087-B203-BBF3E0944EAA}"/>
          </ac:spMkLst>
        </pc:spChg>
        <pc:spChg chg="mod">
          <ac:chgData name="Soňa Macurová" userId="40839030-ea94-4baf-9f33-89ff4828a125" providerId="ADAL" clId="{64F3FBBC-63A4-46F9-AA34-6A55FF16CC8A}" dt="2021-09-13T10:13:46.589" v="281" actId="27636"/>
          <ac:spMkLst>
            <pc:docMk/>
            <pc:sldMk cId="3057129446" sldId="276"/>
            <ac:spMk id="9" creationId="{1570A1D5-4BE6-4BF1-AA6A-C4CD9C206F71}"/>
          </ac:spMkLst>
        </pc:spChg>
      </pc:sldChg>
      <pc:sldChg chg="modSp add">
        <pc:chgData name="Soňa Macurová" userId="40839030-ea94-4baf-9f33-89ff4828a125" providerId="ADAL" clId="{64F3FBBC-63A4-46F9-AA34-6A55FF16CC8A}" dt="2021-09-13T10:15:32.736" v="301" actId="5793"/>
        <pc:sldMkLst>
          <pc:docMk/>
          <pc:sldMk cId="1569153895" sldId="277"/>
        </pc:sldMkLst>
        <pc:spChg chg="mod">
          <ac:chgData name="Soňa Macurová" userId="40839030-ea94-4baf-9f33-89ff4828a125" providerId="ADAL" clId="{64F3FBBC-63A4-46F9-AA34-6A55FF16CC8A}" dt="2021-09-13T10:14:20.875" v="287"/>
          <ac:spMkLst>
            <pc:docMk/>
            <pc:sldMk cId="1569153895" sldId="277"/>
            <ac:spMk id="8" creationId="{39531A38-F33D-4087-B203-BBF3E0944EAA}"/>
          </ac:spMkLst>
        </pc:spChg>
        <pc:spChg chg="mod">
          <ac:chgData name="Soňa Macurová" userId="40839030-ea94-4baf-9f33-89ff4828a125" providerId="ADAL" clId="{64F3FBBC-63A4-46F9-AA34-6A55FF16CC8A}" dt="2021-09-13T10:15:32.736" v="301" actId="5793"/>
          <ac:spMkLst>
            <pc:docMk/>
            <pc:sldMk cId="1569153895" sldId="277"/>
            <ac:spMk id="9" creationId="{1570A1D5-4BE6-4BF1-AA6A-C4CD9C206F71}"/>
          </ac:spMkLst>
        </pc:spChg>
      </pc:sldChg>
      <pc:sldChg chg="addSp delSp modSp add">
        <pc:chgData name="Soňa Macurová" userId="40839030-ea94-4baf-9f33-89ff4828a125" providerId="ADAL" clId="{64F3FBBC-63A4-46F9-AA34-6A55FF16CC8A}" dt="2021-09-13T10:18:43.880" v="335"/>
        <pc:sldMkLst>
          <pc:docMk/>
          <pc:sldMk cId="583729514" sldId="279"/>
        </pc:sldMkLst>
        <pc:spChg chg="add del">
          <ac:chgData name="Soňa Macurová" userId="40839030-ea94-4baf-9f33-89ff4828a125" providerId="ADAL" clId="{64F3FBBC-63A4-46F9-AA34-6A55FF16CC8A}" dt="2021-09-13T10:18:43.880" v="335"/>
          <ac:spMkLst>
            <pc:docMk/>
            <pc:sldMk cId="583729514" sldId="279"/>
            <ac:spMk id="2" creationId="{E08A3887-F6FA-45C5-A329-F47110CE89D4}"/>
          </ac:spMkLst>
        </pc:spChg>
        <pc:spChg chg="mod">
          <ac:chgData name="Soňa Macurová" userId="40839030-ea94-4baf-9f33-89ff4828a125" providerId="ADAL" clId="{64F3FBBC-63A4-46F9-AA34-6A55FF16CC8A}" dt="2021-09-13T10:17:56.973" v="331" actId="20577"/>
          <ac:spMkLst>
            <pc:docMk/>
            <pc:sldMk cId="583729514" sldId="279"/>
            <ac:spMk id="9" creationId="{1570A1D5-4BE6-4BF1-AA6A-C4CD9C206F71}"/>
          </ac:spMkLst>
        </pc:spChg>
      </pc:sldChg>
      <pc:sldChg chg="addSp delSp modSp add">
        <pc:chgData name="Soňa Macurová" userId="40839030-ea94-4baf-9f33-89ff4828a125" providerId="ADAL" clId="{64F3FBBC-63A4-46F9-AA34-6A55FF16CC8A}" dt="2021-09-13T10:20:24.412" v="351"/>
        <pc:sldMkLst>
          <pc:docMk/>
          <pc:sldMk cId="1415993566" sldId="280"/>
        </pc:sldMkLst>
        <pc:spChg chg="add del">
          <ac:chgData name="Soňa Macurová" userId="40839030-ea94-4baf-9f33-89ff4828a125" providerId="ADAL" clId="{64F3FBBC-63A4-46F9-AA34-6A55FF16CC8A}" dt="2021-09-13T10:20:18.053" v="349"/>
          <ac:spMkLst>
            <pc:docMk/>
            <pc:sldMk cId="1415993566" sldId="280"/>
            <ac:spMk id="2" creationId="{BA381857-6582-4DD1-99DA-5273675778DA}"/>
          </ac:spMkLst>
        </pc:spChg>
        <pc:spChg chg="add del">
          <ac:chgData name="Soňa Macurová" userId="40839030-ea94-4baf-9f33-89ff4828a125" providerId="ADAL" clId="{64F3FBBC-63A4-46F9-AA34-6A55FF16CC8A}" dt="2021-09-13T10:20:24.412" v="351"/>
          <ac:spMkLst>
            <pc:docMk/>
            <pc:sldMk cId="1415993566" sldId="280"/>
            <ac:spMk id="3" creationId="{0F02C972-274A-4F7B-844A-4EF6E762D7BC}"/>
          </ac:spMkLst>
        </pc:spChg>
        <pc:spChg chg="mod">
          <ac:chgData name="Soňa Macurová" userId="40839030-ea94-4baf-9f33-89ff4828a125" providerId="ADAL" clId="{64F3FBBC-63A4-46F9-AA34-6A55FF16CC8A}" dt="2021-09-13T10:19:53.227" v="347" actId="27636"/>
          <ac:spMkLst>
            <pc:docMk/>
            <pc:sldMk cId="1415993566" sldId="280"/>
            <ac:spMk id="9" creationId="{1570A1D5-4BE6-4BF1-AA6A-C4CD9C206F71}"/>
          </ac:spMkLst>
        </pc:spChg>
      </pc:sldChg>
      <pc:sldChg chg="modSp add">
        <pc:chgData name="Soňa Macurová" userId="40839030-ea94-4baf-9f33-89ff4828a125" providerId="ADAL" clId="{64F3FBBC-63A4-46F9-AA34-6A55FF16CC8A}" dt="2021-09-13T10:24:44.470" v="406" actId="20577"/>
        <pc:sldMkLst>
          <pc:docMk/>
          <pc:sldMk cId="3193719920" sldId="281"/>
        </pc:sldMkLst>
        <pc:spChg chg="mod">
          <ac:chgData name="Soňa Macurová" userId="40839030-ea94-4baf-9f33-89ff4828a125" providerId="ADAL" clId="{64F3FBBC-63A4-46F9-AA34-6A55FF16CC8A}" dt="2021-09-13T10:20:47.463" v="354"/>
          <ac:spMkLst>
            <pc:docMk/>
            <pc:sldMk cId="3193719920" sldId="281"/>
            <ac:spMk id="8" creationId="{39531A38-F33D-4087-B203-BBF3E0944EAA}"/>
          </ac:spMkLst>
        </pc:spChg>
        <pc:spChg chg="mod">
          <ac:chgData name="Soňa Macurová" userId="40839030-ea94-4baf-9f33-89ff4828a125" providerId="ADAL" clId="{64F3FBBC-63A4-46F9-AA34-6A55FF16CC8A}" dt="2021-09-13T10:24:44.470" v="406" actId="20577"/>
          <ac:spMkLst>
            <pc:docMk/>
            <pc:sldMk cId="3193719920" sldId="281"/>
            <ac:spMk id="9" creationId="{1570A1D5-4BE6-4BF1-AA6A-C4CD9C206F71}"/>
          </ac:spMkLst>
        </pc:spChg>
      </pc:sldChg>
      <pc:sldChg chg="modSp add">
        <pc:chgData name="Soňa Macurová" userId="40839030-ea94-4baf-9f33-89ff4828a125" providerId="ADAL" clId="{64F3FBBC-63A4-46F9-AA34-6A55FF16CC8A}" dt="2021-09-13T10:29:16.869" v="496" actId="6549"/>
        <pc:sldMkLst>
          <pc:docMk/>
          <pc:sldMk cId="1581994387" sldId="282"/>
        </pc:sldMkLst>
        <pc:spChg chg="mod">
          <ac:chgData name="Soňa Macurová" userId="40839030-ea94-4baf-9f33-89ff4828a125" providerId="ADAL" clId="{64F3FBBC-63A4-46F9-AA34-6A55FF16CC8A}" dt="2021-09-13T10:23:20.995" v="395"/>
          <ac:spMkLst>
            <pc:docMk/>
            <pc:sldMk cId="1581994387" sldId="282"/>
            <ac:spMk id="8" creationId="{39531A38-F33D-4087-B203-BBF3E0944EAA}"/>
          </ac:spMkLst>
        </pc:spChg>
        <pc:spChg chg="mod">
          <ac:chgData name="Soňa Macurová" userId="40839030-ea94-4baf-9f33-89ff4828a125" providerId="ADAL" clId="{64F3FBBC-63A4-46F9-AA34-6A55FF16CC8A}" dt="2021-09-13T10:29:16.869" v="496" actId="6549"/>
          <ac:spMkLst>
            <pc:docMk/>
            <pc:sldMk cId="1581994387" sldId="282"/>
            <ac:spMk id="9" creationId="{1570A1D5-4BE6-4BF1-AA6A-C4CD9C206F71}"/>
          </ac:spMkLst>
        </pc:spChg>
      </pc:sldChg>
      <pc:sldChg chg="modSp add">
        <pc:chgData name="Soňa Macurová" userId="40839030-ea94-4baf-9f33-89ff4828a125" providerId="ADAL" clId="{64F3FBBC-63A4-46F9-AA34-6A55FF16CC8A}" dt="2021-09-13T10:26:18.776" v="420" actId="255"/>
        <pc:sldMkLst>
          <pc:docMk/>
          <pc:sldMk cId="439216674" sldId="283"/>
        </pc:sldMkLst>
        <pc:spChg chg="mod">
          <ac:chgData name="Soňa Macurová" userId="40839030-ea94-4baf-9f33-89ff4828a125" providerId="ADAL" clId="{64F3FBBC-63A4-46F9-AA34-6A55FF16CC8A}" dt="2021-09-13T10:25:19.445" v="408"/>
          <ac:spMkLst>
            <pc:docMk/>
            <pc:sldMk cId="439216674" sldId="283"/>
            <ac:spMk id="8" creationId="{39531A38-F33D-4087-B203-BBF3E0944EAA}"/>
          </ac:spMkLst>
        </pc:spChg>
        <pc:spChg chg="mod">
          <ac:chgData name="Soňa Macurová" userId="40839030-ea94-4baf-9f33-89ff4828a125" providerId="ADAL" clId="{64F3FBBC-63A4-46F9-AA34-6A55FF16CC8A}" dt="2021-09-13T10:26:18.776" v="420" actId="255"/>
          <ac:spMkLst>
            <pc:docMk/>
            <pc:sldMk cId="439216674" sldId="283"/>
            <ac:spMk id="9" creationId="{1570A1D5-4BE6-4BF1-AA6A-C4CD9C206F71}"/>
          </ac:spMkLst>
        </pc:spChg>
      </pc:sldChg>
      <pc:sldChg chg="modSp add">
        <pc:chgData name="Soňa Macurová" userId="40839030-ea94-4baf-9f33-89ff4828a125" providerId="ADAL" clId="{64F3FBBC-63A4-46F9-AA34-6A55FF16CC8A}" dt="2021-09-13T10:28:01.207" v="444" actId="27636"/>
        <pc:sldMkLst>
          <pc:docMk/>
          <pc:sldMk cId="900098643" sldId="284"/>
        </pc:sldMkLst>
        <pc:spChg chg="mod">
          <ac:chgData name="Soňa Macurová" userId="40839030-ea94-4baf-9f33-89ff4828a125" providerId="ADAL" clId="{64F3FBBC-63A4-46F9-AA34-6A55FF16CC8A}" dt="2021-09-13T10:27:20.098" v="435" actId="20577"/>
          <ac:spMkLst>
            <pc:docMk/>
            <pc:sldMk cId="900098643" sldId="284"/>
            <ac:spMk id="8" creationId="{39531A38-F33D-4087-B203-BBF3E0944EAA}"/>
          </ac:spMkLst>
        </pc:spChg>
        <pc:spChg chg="mod">
          <ac:chgData name="Soňa Macurová" userId="40839030-ea94-4baf-9f33-89ff4828a125" providerId="ADAL" clId="{64F3FBBC-63A4-46F9-AA34-6A55FF16CC8A}" dt="2021-09-13T10:28:01.207" v="444" actId="27636"/>
          <ac:spMkLst>
            <pc:docMk/>
            <pc:sldMk cId="900098643" sldId="284"/>
            <ac:spMk id="9" creationId="{1570A1D5-4BE6-4BF1-AA6A-C4CD9C206F71}"/>
          </ac:spMkLst>
        </pc:spChg>
      </pc:sldChg>
    </pc:docChg>
  </pc:docChgLst>
  <pc:docChgLst>
    <pc:chgData name="Soňa Macurová" userId="40839030-ea94-4baf-9f33-89ff4828a125" providerId="ADAL" clId="{A0F0F41D-D77B-418C-9DA7-281D1656752D}"/>
    <pc:docChg chg="undo custSel modSld">
      <pc:chgData name="Soňa Macurová" userId="40839030-ea94-4baf-9f33-89ff4828a125" providerId="ADAL" clId="{A0F0F41D-D77B-418C-9DA7-281D1656752D}" dt="2021-10-19T11:13:15.773" v="166" actId="20577"/>
      <pc:docMkLst>
        <pc:docMk/>
      </pc:docMkLst>
      <pc:sldChg chg="modSp">
        <pc:chgData name="Soňa Macurová" userId="40839030-ea94-4baf-9f33-89ff4828a125" providerId="ADAL" clId="{A0F0F41D-D77B-418C-9DA7-281D1656752D}" dt="2021-10-19T11:06:31.941" v="21" actId="27636"/>
        <pc:sldMkLst>
          <pc:docMk/>
          <pc:sldMk cId="2272059808" sldId="257"/>
        </pc:sldMkLst>
        <pc:spChg chg="mod">
          <ac:chgData name="Soňa Macurová" userId="40839030-ea94-4baf-9f33-89ff4828a125" providerId="ADAL" clId="{A0F0F41D-D77B-418C-9DA7-281D1656752D}" dt="2021-10-19T11:06:31.941" v="21" actId="27636"/>
          <ac:spMkLst>
            <pc:docMk/>
            <pc:sldMk cId="2272059808" sldId="257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A0F0F41D-D77B-418C-9DA7-281D1656752D}" dt="2021-10-19T11:11:49.842" v="157" actId="20577"/>
        <pc:sldMkLst>
          <pc:docMk/>
          <pc:sldMk cId="1287286663" sldId="269"/>
        </pc:sldMkLst>
        <pc:spChg chg="mod">
          <ac:chgData name="Soňa Macurová" userId="40839030-ea94-4baf-9f33-89ff4828a125" providerId="ADAL" clId="{A0F0F41D-D77B-418C-9DA7-281D1656752D}" dt="2021-10-19T10:47:45.388" v="6" actId="13926"/>
          <ac:spMkLst>
            <pc:docMk/>
            <pc:sldMk cId="1287286663" sldId="269"/>
            <ac:spMk id="7" creationId="{DC113F0D-208B-477E-84A3-F919958FFAC1}"/>
          </ac:spMkLst>
        </pc:spChg>
        <pc:spChg chg="mod">
          <ac:chgData name="Soňa Macurová" userId="40839030-ea94-4baf-9f33-89ff4828a125" providerId="ADAL" clId="{A0F0F41D-D77B-418C-9DA7-281D1656752D}" dt="2021-10-19T11:11:49.842" v="157" actId="20577"/>
          <ac:spMkLst>
            <pc:docMk/>
            <pc:sldMk cId="1287286663" sldId="269"/>
            <ac:spMk id="9" creationId="{1A698967-CA31-411B-A074-48A90A010A93}"/>
          </ac:spMkLst>
        </pc:spChg>
      </pc:sldChg>
      <pc:sldChg chg="modSp">
        <pc:chgData name="Soňa Macurová" userId="40839030-ea94-4baf-9f33-89ff4828a125" providerId="ADAL" clId="{A0F0F41D-D77B-418C-9DA7-281D1656752D}" dt="2021-10-19T10:49:03.757" v="18" actId="6549"/>
        <pc:sldMkLst>
          <pc:docMk/>
          <pc:sldMk cId="1727644627" sldId="272"/>
        </pc:sldMkLst>
        <pc:spChg chg="mod">
          <ac:chgData name="Soňa Macurová" userId="40839030-ea94-4baf-9f33-89ff4828a125" providerId="ADAL" clId="{A0F0F41D-D77B-418C-9DA7-281D1656752D}" dt="2021-10-19T10:49:03.757" v="18" actId="6549"/>
          <ac:spMkLst>
            <pc:docMk/>
            <pc:sldMk cId="1727644627" sldId="272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A0F0F41D-D77B-418C-9DA7-281D1656752D}" dt="2021-10-19T11:12:53.860" v="161" actId="20577"/>
        <pc:sldMkLst>
          <pc:docMk/>
          <pc:sldMk cId="3641833163" sldId="275"/>
        </pc:sldMkLst>
        <pc:spChg chg="mod">
          <ac:chgData name="Soňa Macurová" userId="40839030-ea94-4baf-9f33-89ff4828a125" providerId="ADAL" clId="{A0F0F41D-D77B-418C-9DA7-281D1656752D}" dt="2021-10-19T11:12:53.860" v="161" actId="20577"/>
          <ac:spMkLst>
            <pc:docMk/>
            <pc:sldMk cId="3641833163" sldId="275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A0F0F41D-D77B-418C-9DA7-281D1656752D}" dt="2021-10-19T11:13:15.773" v="166" actId="20577"/>
        <pc:sldMkLst>
          <pc:docMk/>
          <pc:sldMk cId="3057129446" sldId="276"/>
        </pc:sldMkLst>
        <pc:spChg chg="mod">
          <ac:chgData name="Soňa Macurová" userId="40839030-ea94-4baf-9f33-89ff4828a125" providerId="ADAL" clId="{A0F0F41D-D77B-418C-9DA7-281D1656752D}" dt="2021-10-19T11:13:15.773" v="166" actId="20577"/>
          <ac:spMkLst>
            <pc:docMk/>
            <pc:sldMk cId="3057129446" sldId="276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A0F0F41D-D77B-418C-9DA7-281D1656752D}" dt="2021-10-19T10:59:44.767" v="19" actId="13926"/>
        <pc:sldMkLst>
          <pc:docMk/>
          <pc:sldMk cId="583729514" sldId="279"/>
        </pc:sldMkLst>
        <pc:spChg chg="mod">
          <ac:chgData name="Soňa Macurová" userId="40839030-ea94-4baf-9f33-89ff4828a125" providerId="ADAL" clId="{A0F0F41D-D77B-418C-9DA7-281D1656752D}" dt="2021-10-19T10:59:44.767" v="19" actId="13926"/>
          <ac:spMkLst>
            <pc:docMk/>
            <pc:sldMk cId="583729514" sldId="279"/>
            <ac:spMk id="9" creationId="{1570A1D5-4BE6-4BF1-AA6A-C4CD9C206F71}"/>
          </ac:spMkLst>
        </pc:spChg>
      </pc:sldChg>
      <pc:sldChg chg="modSp">
        <pc:chgData name="Soňa Macurová" userId="40839030-ea94-4baf-9f33-89ff4828a125" providerId="ADAL" clId="{A0F0F41D-D77B-418C-9DA7-281D1656752D}" dt="2021-10-19T11:10:59.392" v="120" actId="20577"/>
        <pc:sldMkLst>
          <pc:docMk/>
          <pc:sldMk cId="900098643" sldId="284"/>
        </pc:sldMkLst>
        <pc:spChg chg="mod">
          <ac:chgData name="Soňa Macurová" userId="40839030-ea94-4baf-9f33-89ff4828a125" providerId="ADAL" clId="{A0F0F41D-D77B-418C-9DA7-281D1656752D}" dt="2021-10-19T11:10:59.392" v="120" actId="20577"/>
          <ac:spMkLst>
            <pc:docMk/>
            <pc:sldMk cId="900098643" sldId="284"/>
            <ac:spMk id="9" creationId="{1570A1D5-4BE6-4BF1-AA6A-C4CD9C206F7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6.7578487579540367E-2"/>
          <c:y val="3.0657188432465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2.8978790913553664E-2"/>
          <c:y val="0.1348355485860766"/>
          <c:w val="0.95755319432002628"/>
          <c:h val="0.696231418205384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1C7-4401-905E-A72EA74259B0}"/>
              </c:ext>
            </c:extLst>
          </c:dPt>
          <c:dPt>
            <c:idx val="1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314-4921-8343-D89886C95A30}"/>
              </c:ext>
            </c:extLst>
          </c:dPt>
          <c:dPt>
            <c:idx val="2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314-4921-8343-D89886C95A30}"/>
              </c:ext>
            </c:extLst>
          </c:dPt>
          <c:dPt>
            <c:idx val="3"/>
            <c:invertIfNegative val="0"/>
            <c:bubble3D val="0"/>
            <c:spPr>
              <a:solidFill>
                <a:srgbClr val="009EE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314-4921-8343-D89886C95A30}"/>
              </c:ext>
            </c:extLst>
          </c:dPt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38-46D1-B2F1-B76DBFE9E6A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B10062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38-46D1-B2F1-B76DBFE9E6A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EB660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38-46D1-B2F1-B76DBFE9E6A2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659B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C7-4401-905E-A72EA74259B0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rgbClr val="00988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C7-4401-905E-A72EA74259B0}"/>
            </c:ext>
          </c:extLst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rgbClr val="5BC4F1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C7-4401-905E-A72EA74259B0}"/>
            </c:ext>
          </c:extLst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E73088"/>
            </a:solidFill>
            <a:ln>
              <a:noFill/>
            </a:ln>
            <a:effectLst/>
          </c:spPr>
          <c:invertIfNegative val="0"/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List1!$H$2:$H$5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C7-4401-905E-A72EA7425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6283247"/>
        <c:axId val="336943279"/>
      </c:barChart>
      <c:catAx>
        <c:axId val="336283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6943279"/>
        <c:crosses val="autoZero"/>
        <c:auto val="1"/>
        <c:lblAlgn val="ctr"/>
        <c:lblOffset val="100"/>
        <c:noMultiLvlLbl val="0"/>
      </c:catAx>
      <c:valAx>
        <c:axId val="336943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6283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2">
            <a:extLst>
              <a:ext uri="{FF2B5EF4-FFF2-40B4-BE49-F238E27FC236}">
                <a16:creationId xmlns:a16="http://schemas.microsoft.com/office/drawing/2014/main" id="{3D18A0A8-CE57-4D8C-A4BD-70B3F62EE34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634894" y="870423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500" b="1">
                <a:solidFill>
                  <a:srgbClr val="009EE2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Jméno a příjmení autora</a:t>
            </a:r>
          </a:p>
        </p:txBody>
      </p:sp>
      <p:sp>
        <p:nvSpPr>
          <p:cNvPr id="11" name="Zástupný text 2">
            <a:extLst>
              <a:ext uri="{FF2B5EF4-FFF2-40B4-BE49-F238E27FC236}">
                <a16:creationId xmlns:a16="http://schemas.microsoft.com/office/drawing/2014/main" id="{A5E6F3DE-2B8C-4E06-BED3-36A9DFD93F5B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7634894" y="1182051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rgbClr val="4A4A49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Název katedry / oddělení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DDEC2F0C-47FF-4FF4-AFCF-9D4C8401312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88999" y="2395053"/>
            <a:ext cx="104775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13" name="Podnadpis 2">
            <a:extLst>
              <a:ext uri="{FF2B5EF4-FFF2-40B4-BE49-F238E27FC236}">
                <a16:creationId xmlns:a16="http://schemas.microsoft.com/office/drawing/2014/main" id="{05E6394F-CCD2-4ABB-94AC-311D26711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399" y="4291503"/>
            <a:ext cx="10452101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>
                <a:solidFill>
                  <a:srgbClr val="4A4A4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17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B6AD0B-CD39-418F-BD86-753F9D93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563E2-1FFA-41D6-A180-AB12573E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7A9ED8-2B82-40D5-A9B1-F2B165BE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3595AC0D-E641-4E07-B2CB-74274830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22415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vz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B6AD0B-CD39-418F-BD86-753F9D93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563E2-1FFA-41D6-A180-AB12573E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7A9ED8-2B82-40D5-A9B1-F2B165BE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9841DB2C-4E87-4F77-9936-DB53842AFF3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536437241"/>
              </p:ext>
            </p:extLst>
          </p:nvPr>
        </p:nvGraphicFramePr>
        <p:xfrm>
          <a:off x="838201" y="2152650"/>
          <a:ext cx="10372722" cy="3605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14">
                  <a:extLst>
                    <a:ext uri="{9D8B030D-6E8A-4147-A177-3AD203B41FA5}">
                      <a16:colId xmlns:a16="http://schemas.microsoft.com/office/drawing/2014/main" val="1219353005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463552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36048962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242154581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45562066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4004064892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1769508777"/>
                    </a:ext>
                  </a:extLst>
                </a:gridCol>
                <a:gridCol w="1149914">
                  <a:extLst>
                    <a:ext uri="{9D8B030D-6E8A-4147-A177-3AD203B41FA5}">
                      <a16:colId xmlns:a16="http://schemas.microsoft.com/office/drawing/2014/main" val="3799914238"/>
                    </a:ext>
                  </a:extLst>
                </a:gridCol>
                <a:gridCol w="1173410">
                  <a:extLst>
                    <a:ext uri="{9D8B030D-6E8A-4147-A177-3AD203B41FA5}">
                      <a16:colId xmlns:a16="http://schemas.microsoft.com/office/drawing/2014/main" val="1835371581"/>
                    </a:ext>
                  </a:extLst>
                </a:gridCol>
              </a:tblGrid>
              <a:tr h="450667"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Sloupec</a:t>
                      </a:r>
                    </a:p>
                  </a:txBody>
                  <a:tcPr anchor="ctr">
                    <a:solidFill>
                      <a:srgbClr val="00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50454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12970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039754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737182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019941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095225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294286"/>
                  </a:ext>
                </a:extLst>
              </a:tr>
              <a:tr h="4506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řádek</a:t>
                      </a:r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rgbClr val="EAF6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2544"/>
                  </a:ext>
                </a:extLst>
              </a:tr>
            </a:tbl>
          </a:graphicData>
        </a:graphic>
      </p:graphicFrame>
      <p:sp>
        <p:nvSpPr>
          <p:cNvPr id="14" name="Nadpis 1">
            <a:extLst>
              <a:ext uri="{FF2B5EF4-FFF2-40B4-BE49-F238E27FC236}">
                <a16:creationId xmlns:a16="http://schemas.microsoft.com/office/drawing/2014/main" id="{3595AC0D-E641-4E07-B2CB-74274830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77212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5CB4D-7416-4123-83CE-C769D1CEF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0998F7-E90D-471F-891C-0FD12349B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F5FE98-251D-4D3C-B8B7-DADD6DEB8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90EA42-058E-4D22-B615-D930D64C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8A484A-2BA3-41B7-86CF-5D3F9304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1B4CD1-4B53-455D-AE40-D95A24E4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1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97884-28AE-4700-9C13-68750D37E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173077C-429C-4C0E-8F05-9FFAC62D1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3689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844AFA-992F-4BE4-ABDB-10F592A44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2989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442129-45B5-4C81-B28A-AA85D4F4D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712F59-4F02-4916-92FC-440DB3FE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93627A-E54A-4DF9-9A32-88F06F6E2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21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AD280-0FEB-422D-9545-DF11A2C6C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9053D2-A965-461D-AF02-87E3E6FA8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2D64A8-F4F7-422C-942F-F0172F554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C39E-CEDD-43DE-BEDB-8FFB054C8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5DB8F4-69A1-4474-B69F-8F78FC120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53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890254B-80D5-4BEE-B4A1-5837DB5E9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AB0B4A-3C8A-4535-BD22-ACF057EEF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DA35CD-E8E4-4C4C-AF96-D5C4BAB8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789759-0184-4DA8-BF39-B34069CD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1126D9-9E62-4220-80F6-A65080324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67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2">
            <a:extLst>
              <a:ext uri="{FF2B5EF4-FFF2-40B4-BE49-F238E27FC236}">
                <a16:creationId xmlns:a16="http://schemas.microsoft.com/office/drawing/2014/main" id="{3724BBC3-D896-4E1C-80DF-C710090CDD7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634894" y="870423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500" b="1">
                <a:solidFill>
                  <a:srgbClr val="D2F5FF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Jméno a příjmení autora</a:t>
            </a:r>
          </a:p>
        </p:txBody>
      </p:sp>
      <p:sp>
        <p:nvSpPr>
          <p:cNvPr id="11" name="Zástupný text 2">
            <a:extLst>
              <a:ext uri="{FF2B5EF4-FFF2-40B4-BE49-F238E27FC236}">
                <a16:creationId xmlns:a16="http://schemas.microsoft.com/office/drawing/2014/main" id="{0BBF9909-8D44-4612-9351-EF626E97ADA4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634894" y="1182051"/>
            <a:ext cx="3718906" cy="3116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Název katedry / oddělení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F586B614-9A5E-4C8F-B622-06700D08D1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395053"/>
            <a:ext cx="10515601" cy="1782150"/>
          </a:xfrm>
          <a:prstGeom prst="rect">
            <a:avLst/>
          </a:prstGeom>
        </p:spPr>
        <p:txBody>
          <a:bodyPr anchor="t"/>
          <a:lstStyle>
            <a:lvl1pPr algn="l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Mezititulek/závěr</a:t>
            </a:r>
          </a:p>
        </p:txBody>
      </p:sp>
      <p:sp>
        <p:nvSpPr>
          <p:cNvPr id="13" name="Podnadpis 2">
            <a:extLst>
              <a:ext uri="{FF2B5EF4-FFF2-40B4-BE49-F238E27FC236}">
                <a16:creationId xmlns:a16="http://schemas.microsoft.com/office/drawing/2014/main" id="{11EC691D-F05A-40AC-91DC-C3E38D602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3600" y="4291503"/>
            <a:ext cx="10502900" cy="8136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04638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EBE9D-4844-416F-A47B-E71F5CB39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471AA-641D-48E4-895F-2C70DDA44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51239B-9FE1-4DB1-BD79-B7D38D33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3E641A-DC32-4DD9-8307-46D9DFF5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2F49C3-090D-4190-9CE2-36066030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96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AB441-3D76-4218-81BE-D7E4F3F92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84F63F-E322-46AC-A5C6-E1540E1BD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39DC5B-E1B0-4FCB-9D9A-C6471A28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462326-6725-45D6-8FAC-124BEDCD3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92F161-156E-4802-8F1B-078DF89F7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16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A8AAD-C4A1-48ED-8D79-3AB4069FE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D2D865-A902-4D7C-A0B5-B2C4BB195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7668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C5CC91-7444-4FBB-B6F3-3E6FBD5B3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05772A-E403-4DD1-B232-954A3547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89E5D0-757E-45AA-8FEA-238040FB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23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01FF8-98E7-49CB-8B33-E139EF39E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F8276E-A998-4BB7-B53A-49EC37A41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5307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672645-DFF8-41C8-8BAC-5F24D188F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53072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3C31C8-960E-4A18-BC09-35D75D58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33D9D5-2EC6-4E2A-AA85-6FCF97D65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F1E174-D347-4AB1-95DE-ECA0F485F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11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112A9-1FE6-4496-81B4-0842D25D8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12825"/>
            <a:ext cx="10515600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9BFB9E-5D3E-46B3-ABDB-B7E57DAC6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6502C15-7789-4EE7-A643-5A633ABA3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385127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F85072-0475-4304-BE03-A72EA7AC39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1610A2-3C29-4B70-AF60-C2A3EBCE3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85127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C164E5-0EFB-46F1-BB95-CBBAC80CA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4FD1153-99E6-4ECA-BF33-0E377D33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282298-48D6-4F29-8798-A54B0577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21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43D58-00E6-4F74-B46F-884BB073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1A4E0E-761B-449A-9AA3-FAB72639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D2199A-57B9-4C7C-A04D-6C8B8FF2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D08B6B-5218-473D-BD06-9695102C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51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af vz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43D58-00E6-4F74-B46F-884BB0737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1A4E0E-761B-449A-9AA3-FAB72639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9ADC-2255-4EF3-B5C0-B90829E78CD9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D2199A-57B9-4C7C-A04D-6C8B8FF2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D08B6B-5218-473D-BD06-9695102C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CA258-668E-4A85-A197-2757C3BEE15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A2CFF3E3-BFCF-4550-86A1-C1FA2629A693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084738560"/>
              </p:ext>
            </p:extLst>
          </p:nvPr>
        </p:nvGraphicFramePr>
        <p:xfrm>
          <a:off x="838200" y="1990725"/>
          <a:ext cx="10372724" cy="414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516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image" Target="../media/image8.sv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6.svg"/><Relationship Id="rId20" Type="http://schemas.openxmlformats.org/officeDocument/2006/relationships/image" Target="../media/image10.sv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2.xml"/><Relationship Id="rId19" Type="http://schemas.openxmlformats.org/officeDocument/2006/relationships/image" Target="../media/image9.png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2DDC1DD5-61DA-41BA-AED0-4018072581D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50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A4A4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9EE2"/>
        </a:buClr>
        <a:buFont typeface="Arial" panose="020B0604020202020204" pitchFamily="34" charset="0"/>
        <a:buChar char="•"/>
        <a:defRPr sz="2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24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20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1800" kern="1200">
          <a:solidFill>
            <a:srgbClr val="4A4A4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2B164F51-2CD2-44FF-A983-712555EA12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-3085"/>
            <a:ext cx="12192000" cy="686108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44A193-2443-4336-B8E6-567C50C4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62FE8A-B6A8-4920-9B7E-768DE3DF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2BF67-B920-4B8E-84CF-AAC489B8A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29CD2-0146-4F3B-A4AA-75EB0CF2F75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5ED088-792C-4229-99A4-13C382DAC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F2DEB4-37E5-4BE0-984C-F6914BD2C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FAB3-BFA5-4172-A475-10F9ABCB38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09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D2F5FF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F5FF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F5FF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F5FF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2F5FF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E57037E3-E38F-4F03-B62C-27899301C8C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0" y="5228"/>
            <a:ext cx="12192000" cy="6861085"/>
          </a:xfrm>
          <a:prstGeom prst="rect">
            <a:avLst/>
          </a:prstGeom>
        </p:spPr>
      </p:pic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6ABAA5AB-DE62-4F81-8DB2-303A5A04B542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797773" y="358391"/>
            <a:ext cx="202407" cy="202407"/>
          </a:xfrm>
          <a:prstGeom prst="rect">
            <a:avLst/>
          </a:prstGeom>
        </p:spPr>
      </p:pic>
      <p:pic>
        <p:nvPicPr>
          <p:cNvPr id="13" name="Grafický objekt 12">
            <a:extLst>
              <a:ext uri="{FF2B5EF4-FFF2-40B4-BE49-F238E27FC236}">
                <a16:creationId xmlns:a16="http://schemas.microsoft.com/office/drawing/2014/main" id="{5850BBEB-899B-4725-810F-E32EB4C5C9F4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0151436" y="358391"/>
            <a:ext cx="202407" cy="202407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A972C7-80EA-4001-A2C8-48457C784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372725" cy="6899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A64F96-20EB-4338-812A-2CF45FA87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24050"/>
            <a:ext cx="10372725" cy="4442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9455D-C2AF-42AF-A377-1FD9570338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B329ADC-2255-4EF3-B5C0-B90829E78CD9}" type="datetimeFigureOut">
              <a:rPr lang="cs-CZ" smtClean="0"/>
              <a:pPr/>
              <a:t>19.10.2021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38892D-BE40-4B7B-98A7-1B108AC51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06528-E83B-4FF2-81FD-6E1ED0DE8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7371" y="6356350"/>
            <a:ext cx="2643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5CA258-668E-4A85-A197-2757C3BEE154}" type="slidenum">
              <a:rPr lang="cs-CZ" smtClean="0"/>
              <a:pPr/>
              <a:t>‹#›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nadpis 1">
            <a:extLst>
              <a:ext uri="{FF2B5EF4-FFF2-40B4-BE49-F238E27FC236}">
                <a16:creationId xmlns:a16="http://schemas.microsoft.com/office/drawing/2014/main" id="{6CADA8D1-4B1D-49C0-B645-EB5D43487BC1}"/>
              </a:ext>
            </a:extLst>
          </p:cNvPr>
          <p:cNvSpPr txBox="1">
            <a:spLocks/>
          </p:cNvSpPr>
          <p:nvPr userDrawn="1"/>
        </p:nvSpPr>
        <p:spPr>
          <a:xfrm>
            <a:off x="11872452" y="6386024"/>
            <a:ext cx="387350" cy="452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5BC4F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fld id="{166024C8-F27F-4469-B950-3CAEC9128C7E}" type="slidenum">
              <a:rPr lang="cs-CZ" sz="1200" smtClean="0">
                <a:solidFill>
                  <a:schemeClr val="bg1"/>
                </a:solidFill>
              </a:rPr>
              <a:pPr algn="ctr"/>
              <a:t>‹#›</a:t>
            </a:fld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CDCD643-C700-45E8-8816-DD3D4AEF500E}"/>
              </a:ext>
            </a:extLst>
          </p:cNvPr>
          <p:cNvSpPr txBox="1"/>
          <p:nvPr userDrawn="1"/>
        </p:nvSpPr>
        <p:spPr>
          <a:xfrm>
            <a:off x="8982551" y="299367"/>
            <a:ext cx="1121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9EE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www.vse.cz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8403B65-A3E4-4EA5-A348-D73A327280A2}"/>
              </a:ext>
            </a:extLst>
          </p:cNvPr>
          <p:cNvSpPr txBox="1"/>
          <p:nvPr userDrawn="1"/>
        </p:nvSpPr>
        <p:spPr>
          <a:xfrm>
            <a:off x="10342326" y="299367"/>
            <a:ext cx="1319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>
                <a:solidFill>
                  <a:srgbClr val="009EE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vsecz</a:t>
            </a:r>
            <a:endParaRPr lang="cs-CZ" sz="1600" dirty="0">
              <a:solidFill>
                <a:srgbClr val="009EE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20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78" r:id="rId7"/>
    <p:sldLayoutId id="2147483669" r:id="rId8"/>
    <p:sldLayoutId id="214748367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9EE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14350" indent="-514350" algn="l" defTabSz="914400" rtl="0" eaLnBrk="1" latinLnBrk="0" hangingPunct="1">
        <a:lnSpc>
          <a:spcPct val="100000"/>
        </a:lnSpc>
        <a:spcBef>
          <a:spcPts val="1000"/>
        </a:spcBef>
        <a:buClr>
          <a:srgbClr val="009EE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lnSpc>
          <a:spcPct val="10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371600" indent="-457200" algn="l" defTabSz="914400" rtl="0" eaLnBrk="1" latinLnBrk="0" hangingPunct="1">
        <a:lnSpc>
          <a:spcPct val="10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4500" indent="-342900" algn="l" defTabSz="914400" rtl="0" eaLnBrk="1" latinLnBrk="0" hangingPunct="1">
        <a:lnSpc>
          <a:spcPct val="10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1700" indent="-342900" algn="l" defTabSz="914400" rtl="0" eaLnBrk="1" latinLnBrk="0" hangingPunct="1">
        <a:lnSpc>
          <a:spcPct val="100000"/>
        </a:lnSpc>
        <a:spcBef>
          <a:spcPts val="500"/>
        </a:spcBef>
        <a:buClr>
          <a:srgbClr val="009EE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veda.vse.cz/prakticke-informace/karta-projektu/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veda.vse.cz/podpora-vedy/granty/interni-grantova-soutez/projekty-igs/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eda.vse.cz/zasady-studentske-grantove-souteze-platne-pro-projekty-zahajene-od-r-2022/" TargetMode="External"/><Relationship Id="rId2" Type="http://schemas.openxmlformats.org/officeDocument/2006/relationships/hyperlink" Target="https://veda.vse.cz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D3B167F7-A0DB-461B-86F4-984F46166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121" y="2350839"/>
            <a:ext cx="10477501" cy="2199827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chemeClr val="tx1"/>
                </a:solidFill>
              </a:rPr>
              <a:t>Interní grantová soutěž 2022</a:t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sz="4800" dirty="0">
                <a:solidFill>
                  <a:schemeClr val="tx1"/>
                </a:solidFill>
              </a:rPr>
              <a:t>(IGS 2022)</a:t>
            </a:r>
            <a:endParaRPr lang="cs-CZ" dirty="0"/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DC113F0D-208B-477E-84A3-F919958FF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5521" y="4862295"/>
            <a:ext cx="10452101" cy="813654"/>
          </a:xfrm>
        </p:spPr>
        <p:txBody>
          <a:bodyPr/>
          <a:lstStyle/>
          <a:p>
            <a:r>
              <a:rPr lang="cs-CZ" dirty="0"/>
              <a:t>20. října 2021</a:t>
            </a:r>
          </a:p>
        </p:txBody>
      </p:sp>
      <p:sp>
        <p:nvSpPr>
          <p:cNvPr id="8" name="Zástupný text 3">
            <a:extLst>
              <a:ext uri="{FF2B5EF4-FFF2-40B4-BE49-F238E27FC236}">
                <a16:creationId xmlns:a16="http://schemas.microsoft.com/office/drawing/2014/main" id="{28E76684-B096-4148-9243-D007B536D13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626016" y="870423"/>
            <a:ext cx="3718906" cy="311628"/>
          </a:xfrm>
        </p:spPr>
        <p:txBody>
          <a:bodyPr/>
          <a:lstStyle/>
          <a:p>
            <a:r>
              <a:rPr lang="cs-CZ" dirty="0"/>
              <a:t>Mgr. Soňa Macurová</a:t>
            </a:r>
          </a:p>
        </p:txBody>
      </p:sp>
      <p:sp>
        <p:nvSpPr>
          <p:cNvPr id="9" name="Zástupný text 4">
            <a:extLst>
              <a:ext uri="{FF2B5EF4-FFF2-40B4-BE49-F238E27FC236}">
                <a16:creationId xmlns:a16="http://schemas.microsoft.com/office/drawing/2014/main" id="{1A698967-CA31-411B-A074-48A90A010A93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7626016" y="1182051"/>
            <a:ext cx="3718906" cy="311628"/>
          </a:xfrm>
        </p:spPr>
        <p:txBody>
          <a:bodyPr/>
          <a:lstStyle/>
          <a:p>
            <a:r>
              <a:rPr lang="cs-CZ" dirty="0"/>
              <a:t>Oddělení vědy a výzkumu</a:t>
            </a:r>
          </a:p>
        </p:txBody>
      </p:sp>
    </p:spTree>
    <p:extLst>
      <p:ext uri="{BB962C8B-B14F-4D97-AF65-F5344CB8AC3E}">
        <p14:creationId xmlns:p14="http://schemas.microsoft.com/office/powerpoint/2010/main" val="128728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je nutné dát pozor při tvorbě přihlášky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altLang="cs-CZ" b="1" dirty="0"/>
              <a:t>Publikační výstupy</a:t>
            </a:r>
          </a:p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Každý studentský vědecký projekt musí mít publikační výstup.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Úroveň předpokládaného publikačního výstupu je hodnocena podle stupnice uvedené v 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Kritériích hodnocení návrhů projektů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Výstupy by měly odpovídat výstupům uvedeným v grantové přihlášce. Při nesplnění publikačních závazků bude projekt hodnocen jako „splněný s věcnou výhradou (výhrady k publikačním výstupům)“ (</a:t>
            </a:r>
            <a:r>
              <a:rPr lang="cs-CZ" i="1" dirty="0">
                <a:ea typeface="Calibri" panose="020F0502020204030204" pitchFamily="34" charset="0"/>
                <a:cs typeface="Times New Roman" panose="02020603050405020304" pitchFamily="18" charset="0"/>
              </a:rPr>
              <a:t>viz Pravidla IGS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). 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 případě opětovné žádosti o podporu nového projektu musí navrhovatel doložit publikační výstupy z předchozího projektu podporovaného z prostředků IGS.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b="1" i="1" dirty="0"/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b="1" i="1" dirty="0"/>
              <a:t>Upozornění: V publikačních výstupech musí být uvedeno, že práce byla uskutečněna za finanční podpory Interní grantové agentury VŠE  včetně  čísla projektu</a:t>
            </a:r>
            <a:r>
              <a:rPr lang="cs-CZ" altLang="cs-CZ" b="1" i="1" dirty="0">
                <a:latin typeface="Calibri" panose="020F050202020403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99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Sankce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GK je oprávněna vyloučit v další grantové soutěži přihlášku navrhovatele, jehož projekt v předchozích letech byl hodnocen jako „splněný s věcnou výhradou“, „splněný s výhradou k hospodaření“ nebo „nesplněný“.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Pokud bylo splnění projektu v předchozích letech hodnoceno „s věcnou výhradou“ nebo jako „splněný s výhradou k hospodaření“, bude řešiteli zamítnut návrh projektu IGS po dobu 3 let, při hodnocení „nesplněno“ po dobu 5 let. 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b="1" i="1" dirty="0"/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sz="2300" i="1" dirty="0"/>
              <a:t>V případě, že řešitel ještě čeká na přijetí některého či některých slíbených výstupů k tisku, může mu GRF uložit lhůtu, do kdy mají být závazky ohledně publikačních výstupů splněny. Pokud řešitel závazky ve stanovené lhůtě splní, sankce nebudou uplatněny</a:t>
            </a:r>
            <a:r>
              <a:rPr lang="cs-CZ" altLang="cs-CZ" sz="2300" i="1" dirty="0">
                <a:latin typeface="Calibri" panose="020F050202020403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71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Podání přihlášky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Grantová přihláška se podává přes administrátora* na elektronickém formuláři prostřednictvím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InSIS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VŠE.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Kopie přihlášky v listinné podobě se podává administrátorovi na fakultě navrhovatele, resp. na oddělení vědy a výzkumu v případě mezifakultních projektů, jsou-li vyhlášeny.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Součástí grantové přihlášky je Karta projektu IGS (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https://veda.vse.cz/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prakticke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-informace/karta-projektu/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).  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Návrh je posuzován z hlediska očekávaného přínosu projektu pro vědecký rozvoj fakulty a VŠE, úrovně předpokládaných publikačních výstupů, zpracování návrhu projektu a adekvátnosti finančních požadavků.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b="1" i="1" dirty="0"/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i="1" dirty="0"/>
              <a:t>* administrátoři fakult jsou uvedeni v tabulce Grantové rady fakult (viz web)</a:t>
            </a:r>
            <a:endParaRPr lang="cs-CZ" altLang="cs-CZ" i="1" dirty="0">
              <a:latin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99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Projekty přijaté k financování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Hospodaření s grantovými prostředky se řídí Pravidly IGS, která jsou platná v daném roce vyhlášení.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Finanční prostředky na řešení projektu jsou poskytovány na základě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smlouvy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uzavřené mezi řešitelem a VŠE.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b="1" i="1" dirty="0"/>
          </a:p>
          <a:p>
            <a:pPr marL="0" indent="0" algn="just">
              <a:lnSpc>
                <a:spcPct val="107000"/>
              </a:lnSpc>
              <a:buNone/>
            </a:pPr>
            <a:r>
              <a:rPr lang="cs-CZ" altLang="cs-CZ" sz="2600" i="1" dirty="0"/>
              <a:t>Podpisem smlouvy se řešitel zavazuje při řešení projektu dodržovat veškeré předpisy, opatření a pokyny s tím související a grantové prostředky čerpat řádně, hospodárně a v souladu s účely a cíli, stanovenými v projektu, a s obecně závaznými právními předpisy, předpisy VŠE, předpisy fakulty a s Pravidly IGS.</a:t>
            </a:r>
            <a:endParaRPr lang="cs-CZ" altLang="cs-CZ" sz="2600" i="1" dirty="0">
              <a:latin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21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IGS 2022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altLang="cs-CZ" b="1" dirty="0"/>
              <a:t>Další informace</a:t>
            </a:r>
          </a:p>
          <a:p>
            <a:pPr marL="0" indent="0" algn="just">
              <a:buNone/>
            </a:pPr>
            <a:endParaRPr lang="cs-CZ" altLang="cs-CZ" b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Přehled projektů financovaných v předchozích letech              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	ve složce Projekty IGS na stránkách Interní grantové soutěže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cs-CZ" altLang="cs-CZ" sz="1800" b="1" i="1" dirty="0">
                <a:hlinkClick r:id="rId2"/>
              </a:rPr>
              <a:t>https://veda.vse.cz/podpora-vedy/granty/interni-grantova-soutez/projekty-igs/</a:t>
            </a:r>
            <a:endParaRPr lang="cs-CZ" altLang="cs-CZ" sz="1800" b="1" i="1" dirty="0"/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cs-CZ" altLang="cs-CZ" sz="2000" b="1" i="1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/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09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4">
            <a:extLst>
              <a:ext uri="{FF2B5EF4-FFF2-40B4-BE49-F238E27FC236}">
                <a16:creationId xmlns:a16="http://schemas.microsoft.com/office/drawing/2014/main" id="{3203AA28-A4F1-4C05-9CE9-28D0E7B792A3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634894" y="870423"/>
            <a:ext cx="3718906" cy="311628"/>
          </a:xfrm>
        </p:spPr>
        <p:txBody>
          <a:bodyPr/>
          <a:lstStyle/>
          <a:p>
            <a:r>
              <a:rPr lang="cs-CZ" dirty="0"/>
              <a:t>Mgr. Soňa Macurová</a:t>
            </a:r>
          </a:p>
        </p:txBody>
      </p:sp>
      <p:sp>
        <p:nvSpPr>
          <p:cNvPr id="8" name="Zástupný text 5">
            <a:extLst>
              <a:ext uri="{FF2B5EF4-FFF2-40B4-BE49-F238E27FC236}">
                <a16:creationId xmlns:a16="http://schemas.microsoft.com/office/drawing/2014/main" id="{FE1C229D-E3BC-4F81-BD21-FDFC2C519438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7634894" y="1182051"/>
            <a:ext cx="3718906" cy="311628"/>
          </a:xfrm>
        </p:spPr>
        <p:txBody>
          <a:bodyPr/>
          <a:lstStyle/>
          <a:p>
            <a:r>
              <a:rPr lang="cs-CZ" dirty="0"/>
              <a:t>sona.macurova@vse.cz</a:t>
            </a:r>
          </a:p>
        </p:txBody>
      </p:sp>
      <p:sp>
        <p:nvSpPr>
          <p:cNvPr id="9" name="Nadpis 2">
            <a:extLst>
              <a:ext uri="{FF2B5EF4-FFF2-40B4-BE49-F238E27FC236}">
                <a16:creationId xmlns:a16="http://schemas.microsoft.com/office/drawing/2014/main" id="{286A7C96-717D-46F5-B5B2-C8AABD327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3115624"/>
            <a:ext cx="10515601" cy="11065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71990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IGS 2022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IGS je financována z prostředků na specifický vysokoškolský výzkum</a:t>
            </a:r>
          </a:p>
          <a:p>
            <a:pPr marL="457200" lvl="1" indent="0" algn="just">
              <a:buNone/>
            </a:pPr>
            <a:r>
              <a:rPr lang="cs-CZ" dirty="0"/>
              <a:t>(O poskytnutí účelové podpory na specifický vysokoškolský výzkum rozhoduje Ministerstvo školství, mládeže a tělovýchovy ČR podle zákona o podpoře výzkumu, experimentálního vývoje a inovací).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/>
              <a:t>IGS se řídí Grantovým řádem VŠE a Pravidly IGS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Vyhlášení IGS 2022:		18. října 2021</a:t>
            </a:r>
          </a:p>
          <a:p>
            <a:r>
              <a:rPr lang="cs-CZ" dirty="0"/>
              <a:t>Termín uzávěrky přihlášek: 	16. prosince 2021</a:t>
            </a:r>
          </a:p>
          <a:p>
            <a:r>
              <a:rPr lang="cs-CZ" dirty="0"/>
              <a:t>Začátek řešení projektů:	1. března 2022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05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016"/>
            <a:ext cx="10963656" cy="689952"/>
          </a:xfrm>
        </p:spPr>
        <p:txBody>
          <a:bodyPr>
            <a:normAutofit fontScale="90000"/>
          </a:bodyPr>
          <a:lstStyle/>
          <a:p>
            <a:r>
              <a:rPr lang="pl-PL" dirty="0"/>
              <a:t>Zásady IGS (platné pro projekty zahájené od r. 2022) 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47500" lnSpcReduction="20000"/>
          </a:bodyPr>
          <a:lstStyle/>
          <a:p>
            <a:pPr algn="ctr">
              <a:buSzPct val="60000"/>
              <a:buNone/>
            </a:pPr>
            <a:r>
              <a:rPr lang="cs-CZ" altLang="cs-CZ" dirty="0"/>
              <a:t>Kde hledat informace: na stránkách Oddělení vědy a výzkumu </a:t>
            </a:r>
          </a:p>
          <a:p>
            <a:pPr algn="ctr">
              <a:buSzPct val="60000"/>
              <a:buNone/>
            </a:pPr>
            <a:r>
              <a:rPr lang="cs-CZ" altLang="cs-CZ" dirty="0">
                <a:hlinkClick r:id="rId2"/>
              </a:rPr>
              <a:t>https://veda.vse.cz/</a:t>
            </a:r>
            <a:endParaRPr lang="cs-CZ" altLang="cs-CZ" dirty="0"/>
          </a:p>
          <a:p>
            <a:pPr algn="ctr">
              <a:buSzPct val="60000"/>
              <a:buNone/>
            </a:pPr>
            <a:r>
              <a:rPr lang="cs-CZ" altLang="cs-CZ" dirty="0"/>
              <a:t>dále</a:t>
            </a:r>
          </a:p>
          <a:p>
            <a:pPr algn="ctr">
              <a:buSzPct val="60000"/>
              <a:buNone/>
            </a:pPr>
            <a:r>
              <a:rPr lang="cs-CZ" altLang="cs-CZ" b="1" dirty="0"/>
              <a:t>Podpora vědy - Granty - Interní grantová soutěž – Zásady interní grantové soutěže 2022</a:t>
            </a:r>
          </a:p>
          <a:p>
            <a:pPr algn="ctr">
              <a:buSzPct val="60000"/>
              <a:buNone/>
            </a:pPr>
            <a:r>
              <a:rPr lang="cs-CZ" altLang="cs-CZ" b="1" dirty="0">
                <a:hlinkClick r:id="rId3"/>
              </a:rPr>
              <a:t>https://veda.vse.cz/zasady-studentske-grantove-souteze-platne-pro-projekty-zahajene-od-r-2022/</a:t>
            </a:r>
            <a:endParaRPr lang="cs-CZ" altLang="cs-CZ" b="1" dirty="0"/>
          </a:p>
          <a:p>
            <a:pPr algn="ctr">
              <a:buSzPct val="60000"/>
              <a:buNone/>
            </a:pPr>
            <a:endParaRPr lang="cs-CZ" altLang="cs-CZ" b="1" dirty="0"/>
          </a:p>
          <a:p>
            <a:pPr marL="285750" indent="-285750"/>
            <a:r>
              <a:rPr lang="cs-CZ" dirty="0"/>
              <a:t>Vyhlášení Interní grantové soutěže 2022 </a:t>
            </a:r>
          </a:p>
          <a:p>
            <a:pPr marL="285750" indent="-285750"/>
            <a:r>
              <a:rPr lang="cs-CZ" dirty="0"/>
              <a:t>Harmonogram Interní grantové soutěže 2022</a:t>
            </a:r>
          </a:p>
          <a:p>
            <a:pPr marL="285750" indent="-285750"/>
            <a:r>
              <a:rPr lang="cs-CZ" dirty="0"/>
              <a:t>Pravidla interní grantové soutěže na Vysoké škole ekonomické v Praze</a:t>
            </a:r>
          </a:p>
          <a:p>
            <a:pPr marL="285750" indent="-285750"/>
            <a:r>
              <a:rPr lang="cs-CZ" dirty="0"/>
              <a:t>Kritéria hodnocení návrhů studentských vědeckých projektů</a:t>
            </a:r>
          </a:p>
          <a:p>
            <a:pPr marL="285750" indent="-285750"/>
            <a:r>
              <a:rPr lang="cs-CZ" dirty="0"/>
              <a:t>Kritéria hodnocení návrhů projektů na podporu organizace studentské  vědecké konference</a:t>
            </a:r>
          </a:p>
          <a:p>
            <a:pPr marL="285750" indent="-285750"/>
            <a:r>
              <a:rPr lang="cs-CZ" dirty="0"/>
              <a:t>Náměty pro hodnocení závěrečných zpráv studentských vědeckých projektů</a:t>
            </a:r>
          </a:p>
          <a:p>
            <a:pPr marL="285750" indent="-285750"/>
            <a:r>
              <a:rPr lang="cs-CZ" dirty="0"/>
              <a:t>Grantová komise</a:t>
            </a:r>
          </a:p>
          <a:p>
            <a:pPr marL="285750" indent="-285750"/>
            <a:r>
              <a:rPr lang="cs-CZ" dirty="0"/>
              <a:t>Grantové rady fakult</a:t>
            </a:r>
          </a:p>
          <a:p>
            <a:pPr marL="285750" indent="-285750"/>
            <a:r>
              <a:rPr lang="cs-CZ" dirty="0"/>
              <a:t>FAQ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64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může podat přihlášku?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/>
          </a:bodyPr>
          <a:lstStyle/>
          <a:p>
            <a:r>
              <a:rPr lang="cs-CZ" b="1" dirty="0"/>
              <a:t>Doktorand</a:t>
            </a:r>
            <a:r>
              <a:rPr lang="cs-CZ" dirty="0"/>
              <a:t> studující na VŠE </a:t>
            </a:r>
            <a:r>
              <a:rPr lang="cs-CZ" i="1" dirty="0"/>
              <a:t>(v prezenční nebo kombinované formě studia) 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/>
              <a:t>Akademický pracovník </a:t>
            </a:r>
            <a:r>
              <a:rPr lang="cs-CZ" dirty="0"/>
              <a:t>zaměstnaný (tj. </a:t>
            </a:r>
            <a:r>
              <a:rPr lang="cs-CZ" i="1" dirty="0"/>
              <a:t>v pracovním poměru</a:t>
            </a:r>
            <a:r>
              <a:rPr lang="cs-CZ" dirty="0"/>
              <a:t>) na VŠE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>
                <a:solidFill>
                  <a:srgbClr val="333333"/>
                </a:solidFill>
              </a:rPr>
              <a:t>Členy řešitelského týmu mohou být studenti doktorského nebo magisterského studijního programu VŠE nebo akademičtí, vědečtí, výzkumní nebo vývojoví pracovníci VŠE.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04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 projektů a doba jejich řešení 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/>
              <a:t>Vědecký projekt </a:t>
            </a:r>
            <a:r>
              <a:rPr lang="cs-CZ" dirty="0"/>
              <a:t>(fakultní, resp. mezifakultní *). Doba řešení** tohoto typu projektu je 12 až 36 měsíců.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/>
              <a:t>Projekt na organizaci studentské vědecké konference konané v ČR </a:t>
            </a:r>
            <a:r>
              <a:rPr lang="cs-CZ" dirty="0"/>
              <a:t>(jen fakultní). Doba řešení takového projektu je 12 až 24 měsíců.</a:t>
            </a:r>
          </a:p>
          <a:p>
            <a:endParaRPr lang="cs-CZ" dirty="0"/>
          </a:p>
          <a:p>
            <a:r>
              <a:rPr lang="cs-CZ" dirty="0"/>
              <a:t>V roce vyhlášení soutěže může navrhovatel podat </a:t>
            </a:r>
            <a:r>
              <a:rPr lang="cs-CZ" b="1" dirty="0"/>
              <a:t>pouze 1 vědecký projekt a 1 projekt na organizaci studentské vědecké konference.</a:t>
            </a:r>
            <a:r>
              <a:rPr lang="cs-CZ" dirty="0"/>
              <a:t> Dalších projektů se může zúčastnit pouze jako člen řešitelského týmu.</a:t>
            </a:r>
          </a:p>
          <a:p>
            <a:r>
              <a:rPr lang="cs-CZ" dirty="0"/>
              <a:t>Přihlášku je možné podat v angličtině.</a:t>
            </a:r>
          </a:p>
          <a:p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*   </a:t>
            </a:r>
            <a:r>
              <a:rPr lang="cs-CZ" i="1" dirty="0"/>
              <a:t>Možnost podpory mezifakultních projektů je upravena ve vyhlášení IGS pro příslušný rok.</a:t>
            </a:r>
          </a:p>
          <a:p>
            <a:pPr marL="0" indent="0">
              <a:buNone/>
            </a:pPr>
            <a:r>
              <a:rPr lang="cs-CZ" i="1" dirty="0"/>
              <a:t>**   Dobou řešení projektu se rozumí období od zahájení projektu až po schválení závěrečné zprávy Grantovou komisí.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99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projektů*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cs-CZ" dirty="0"/>
              <a:t>Za </a:t>
            </a:r>
            <a:r>
              <a:rPr lang="cs-CZ" b="1" dirty="0"/>
              <a:t>fakultní </a:t>
            </a:r>
            <a:r>
              <a:rPr lang="cs-CZ" dirty="0"/>
              <a:t>je považován projekt, který </a:t>
            </a:r>
            <a:r>
              <a:rPr lang="cs-CZ" u="sng" dirty="0"/>
              <a:t>řeší téma zahrnující obory dané fakulty</a:t>
            </a:r>
            <a:r>
              <a:rPr lang="cs-CZ" dirty="0"/>
              <a:t> a v jehož řešitelském týmu jsou převážně zastoupeni akademičtí pracovníci a studenti dané fakulty </a:t>
            </a:r>
            <a:r>
              <a:rPr lang="cs-CZ" sz="2400" i="1" dirty="0"/>
              <a:t>(v týmu mohou být i zástupci jiné fakulty, jestli je to pro řešení projektu nezbytné).</a:t>
            </a:r>
          </a:p>
          <a:p>
            <a:pPr marL="457200" lvl="1" indent="0">
              <a:buNone/>
            </a:pPr>
            <a:endParaRPr lang="cs-CZ" dirty="0"/>
          </a:p>
          <a:p>
            <a:pPr lvl="0" algn="just"/>
            <a:r>
              <a:rPr lang="cs-CZ" dirty="0"/>
              <a:t>Za </a:t>
            </a:r>
            <a:r>
              <a:rPr lang="cs-CZ" b="1" dirty="0"/>
              <a:t>mezifakultní </a:t>
            </a:r>
            <a:r>
              <a:rPr lang="cs-CZ" dirty="0"/>
              <a:t>je považován takový projekt, který řeší </a:t>
            </a:r>
            <a:r>
              <a:rPr lang="cs-CZ" u="sng" dirty="0"/>
              <a:t>mezioborové téma </a:t>
            </a:r>
            <a:r>
              <a:rPr lang="cs-CZ" dirty="0"/>
              <a:t>zahrnující obory různých fakult. Zadání takového projektu musí být koncipováno tak, aby řešené téma propojovalo alespoň dvě odlišné disciplíny za účelem komplexního řešení problému. Minimálně 80 %     z požadovaných finančních prostředků na tento projekt musí být rozděleno paritně mezi minimálně dvě fakulty VŠE.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/>
              <a:t>* </a:t>
            </a:r>
            <a:r>
              <a:rPr lang="cs-CZ" sz="1800" i="1" dirty="0"/>
              <a:t>Definice projektů je vždy uvedena ve vyhlášení soutěže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83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je nutné dát pozor při tvorbě přihlášky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Složení týmu</a:t>
            </a:r>
          </a:p>
          <a:p>
            <a:pPr lvl="1" algn="just"/>
            <a:r>
              <a:rPr lang="cs-CZ" b="1" dirty="0"/>
              <a:t>Doktorand-navrhovatel</a:t>
            </a:r>
            <a:r>
              <a:rPr lang="cs-CZ" dirty="0"/>
              <a:t> musí mít v řešitelském týmu svého školitele, </a:t>
            </a:r>
            <a:r>
              <a:rPr lang="cs-CZ" i="1" dirty="0"/>
              <a:t>(odborný garant)</a:t>
            </a:r>
            <a:r>
              <a:rPr lang="cs-CZ" dirty="0"/>
              <a:t> včetně jeho kapacity (hod/rok)</a:t>
            </a:r>
          </a:p>
          <a:p>
            <a:pPr lvl="1" algn="just"/>
            <a:r>
              <a:rPr lang="cs-CZ" b="1" dirty="0"/>
              <a:t>Akademický pracovník-navrhovatel</a:t>
            </a:r>
            <a:r>
              <a:rPr lang="cs-CZ" dirty="0"/>
              <a:t>, musí mít v řešitelském týmu studenty doktorského nebo magisterského studia VŠE</a:t>
            </a:r>
          </a:p>
          <a:p>
            <a:pPr marL="457200" lvl="1" indent="0">
              <a:buNone/>
            </a:pPr>
            <a:endParaRPr lang="cs-CZ" dirty="0"/>
          </a:p>
          <a:p>
            <a:pPr algn="just"/>
            <a:r>
              <a:rPr lang="cs-CZ" sz="2400" b="1" dirty="0"/>
              <a:t>Počet studentů doktorského nebo magisterského studijního programu   v řešitelském týmu je alespoň roven počtu ostatních členů řešitelského týmu</a:t>
            </a:r>
          </a:p>
          <a:p>
            <a:endParaRPr lang="cs-CZ" dirty="0"/>
          </a:p>
          <a:p>
            <a:pPr marL="0" indent="0" algn="just">
              <a:buNone/>
            </a:pPr>
            <a:r>
              <a:rPr lang="cs-CZ" sz="1400" i="1" u="sng" dirty="0"/>
              <a:t>Doporučení pro doktorandy</a:t>
            </a:r>
            <a:r>
              <a:rPr lang="cs-CZ" sz="1400" i="1" dirty="0"/>
              <a:t>: mít v týmu dalšího doktoranda, který by mohl v případě potřeby projekt převzít. </a:t>
            </a:r>
          </a:p>
          <a:p>
            <a:pPr marL="0" indent="0" algn="just">
              <a:buNone/>
            </a:pPr>
            <a:r>
              <a:rPr lang="cs-CZ" sz="1400" i="1" u="sng" dirty="0"/>
              <a:t>Doporučení pro akademické pracovníky:</a:t>
            </a:r>
            <a:r>
              <a:rPr lang="cs-CZ" sz="1400" i="1" dirty="0"/>
              <a:t> v týmu více studentů než akademiků. </a:t>
            </a:r>
          </a:p>
          <a:p>
            <a:pPr marL="0" indent="0" algn="just">
              <a:buNone/>
            </a:pPr>
            <a:endParaRPr lang="cs-CZ" sz="1400" i="1" dirty="0"/>
          </a:p>
          <a:p>
            <a:pPr marL="0" indent="0" algn="just">
              <a:buNone/>
            </a:pPr>
            <a:r>
              <a:rPr lang="cs-CZ" sz="1400" i="1" dirty="0"/>
              <a:t>Nebude-li řešitel moci pokračovat v řešení projektu, stává se řešitelem spoluřešitel splňující podmínky IGS, jinak bude projekt ukončen.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12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je nutné dát pozor při tvorbě přihlášky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cs-CZ" altLang="cs-CZ" b="1" dirty="0"/>
              <a:t>Tvorba rozpočtu</a:t>
            </a:r>
          </a:p>
          <a:p>
            <a:pPr marL="0" indent="0" algn="just">
              <a:buNone/>
            </a:pPr>
            <a:r>
              <a:rPr lang="cs-CZ" dirty="0"/>
              <a:t>Z grantových prostředků lze hradit: </a:t>
            </a:r>
          </a:p>
          <a:p>
            <a:pPr algn="just"/>
            <a:r>
              <a:rPr lang="cs-CZ" dirty="0"/>
              <a:t>mzdové a stipendijní náklady </a:t>
            </a:r>
            <a:r>
              <a:rPr lang="cs-CZ" sz="2400" dirty="0"/>
              <a:t>(doporučená hodinová sazba pro výpočet stipendií studentů DS a MS: 150 Kč/hod), </a:t>
            </a:r>
          </a:p>
          <a:p>
            <a:pPr algn="just"/>
            <a:r>
              <a:rPr lang="cs-CZ" dirty="0"/>
              <a:t>sociální a zdravotní pojištění,</a:t>
            </a:r>
          </a:p>
          <a:p>
            <a:pPr algn="just"/>
            <a:r>
              <a:rPr lang="cs-CZ" dirty="0"/>
              <a:t>materiální náklady (materiál, drobný hmotný a nehmotný majetek, knihy, software-materiál aj.),</a:t>
            </a:r>
          </a:p>
          <a:p>
            <a:pPr algn="just"/>
            <a:r>
              <a:rPr lang="cs-CZ" dirty="0"/>
              <a:t>náklady na služby (zakázky, konzultace, poradenství, knižní výpůjčky, publikační a ediční náklady, software-služby, vložné na domácích konferencích aj.),</a:t>
            </a:r>
          </a:p>
          <a:p>
            <a:pPr algn="just"/>
            <a:r>
              <a:rPr lang="cs-CZ" dirty="0"/>
              <a:t>cestovní náklady, pokud přímo souvisejí s řešením projektu,</a:t>
            </a:r>
          </a:p>
          <a:p>
            <a:pPr algn="just"/>
            <a:r>
              <a:rPr lang="cs-CZ" dirty="0"/>
              <a:t>ostatní osobní náklady na základě DPP pro členy řešitelského týmu. </a:t>
            </a:r>
            <a:r>
              <a:rPr lang="cs-CZ" i="1" u="sng" dirty="0"/>
              <a:t>Dohody o provedení práce je možné proplácet jen v případě, že činnost, na kterou je dohoda napsána, nemá řešitel uvedenou ve své pracovní náplni (využívá se proto pouze pro výjimečné situace).</a:t>
            </a:r>
          </a:p>
          <a:p>
            <a:pPr algn="just"/>
            <a:r>
              <a:rPr lang="cs-CZ" dirty="0"/>
              <a:t>režie (15 % z celkové částky určené na projekt).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i="1" dirty="0"/>
              <a:t>Upozornění: </a:t>
            </a:r>
            <a:r>
              <a:rPr lang="cs-CZ" i="1" dirty="0"/>
              <a:t>při hodnocení přihlášek bude posuzována adekvátnost finančních požadavků a úměrnost finančních požadavků (včetně nároků na mzdy a stipendia) prostředkům, které má fakulta, resp. VŠE k dispozici na specifický výzkum.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15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9531A38-F33D-4087-B203-BBF3E094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je nutné dát pozor při tvorbě přihlášky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1570A1D5-4BE6-4BF1-AA6A-C4CD9C206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476"/>
            <a:ext cx="10415954" cy="44958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altLang="cs-CZ" b="1" dirty="0"/>
              <a:t>Tvorba rozpočtu</a:t>
            </a:r>
          </a:p>
          <a:p>
            <a:pPr marL="0" indent="0" algn="just">
              <a:buNone/>
            </a:pPr>
            <a:endParaRPr lang="cs-CZ" altLang="cs-CZ" b="1" dirty="0"/>
          </a:p>
          <a:p>
            <a:pPr algn="just"/>
            <a:r>
              <a:rPr lang="cs-CZ" dirty="0"/>
              <a:t>Podíl stipendií studentů na celkových osobních nákladech (včetně stipendií) musí činit nejméně 75 %.</a:t>
            </a:r>
            <a:r>
              <a:rPr lang="cs-CZ" sz="2400" dirty="0"/>
              <a:t> </a:t>
            </a:r>
          </a:p>
          <a:p>
            <a:pPr algn="just"/>
            <a:endParaRPr lang="cs-CZ" sz="2400" dirty="0">
              <a:highlight>
                <a:srgbClr val="FFFF00"/>
              </a:highlight>
            </a:endParaRPr>
          </a:p>
          <a:p>
            <a:pPr algn="just"/>
            <a:r>
              <a:rPr lang="cs-CZ" dirty="0"/>
              <a:t>Finanční prostředky z grantu jsou určeny studentům a akademickým pracovníkům VŠE, kteří jsou v projektu uvedeni jmenovitě. O rozšíření týmu a změny v rozpočtu je nutné žádat GRF.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 grantu nelze hradit vzdělávací akce jako studijní pobyty, stáže aj., pedagogickou ani administrativní činnost. Z grantu lze hradit pouze neinvestiční náklady.</a:t>
            </a:r>
          </a:p>
          <a:p>
            <a:pPr algn="just"/>
            <a:endParaRPr lang="cs-CZ" i="1" u="sng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72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Úvodní sníme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SE_CZ_16_9.potx" id="{71C18D9F-46A0-4237-97B9-532C70CC3545}" vid="{54C86B8C-B0B4-43D4-B48C-9EC845265A50}"/>
    </a:ext>
  </a:extLst>
</a:theme>
</file>

<file path=ppt/theme/theme2.xml><?xml version="1.0" encoding="utf-8"?>
<a:theme xmlns:a="http://schemas.openxmlformats.org/drawingml/2006/main" name="Mezititulek / Závě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SE_CZ_16_9.potx" id="{71C18D9F-46A0-4237-97B9-532C70CC3545}" vid="{FE1EABBD-40FD-4B3F-A88F-A396519EC308}"/>
    </a:ext>
  </a:extLst>
</a:theme>
</file>

<file path=ppt/theme/theme3.xml><?xml version="1.0" encoding="utf-8"?>
<a:theme xmlns:a="http://schemas.openxmlformats.org/drawingml/2006/main" name="Běžné stránk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SE_CZ_16_9.potx" id="{71C18D9F-46A0-4237-97B9-532C70CC3545}" vid="{213A5797-252C-4D12-A9FF-BF996031D17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43EAF4E3803A4988A3F359D0AF77FE" ma:contentTypeVersion="11" ma:contentTypeDescription="Vytvoří nový dokument" ma:contentTypeScope="" ma:versionID="2936b440098db8868c362aaced74bc3b">
  <xsd:schema xmlns:xsd="http://www.w3.org/2001/XMLSchema" xmlns:xs="http://www.w3.org/2001/XMLSchema" xmlns:p="http://schemas.microsoft.com/office/2006/metadata/properties" xmlns:ns3="5bb92c2a-a9a8-4dc7-91bc-0c873f60d125" targetNamespace="http://schemas.microsoft.com/office/2006/metadata/properties" ma:root="true" ma:fieldsID="d44cb5cdfd5917ab6f48fa067838539a" ns3:_="">
    <xsd:import namespace="5bb92c2a-a9a8-4dc7-91bc-0c873f60d12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b92c2a-a9a8-4dc7-91bc-0c873f60d1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6FFDA3-D7B2-4652-B3A2-CBDEA53717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8E323B-55F9-49E6-A6BD-A5589D79F6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b92c2a-a9a8-4dc7-91bc-0c873f60d1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B41EBD-E33D-4C34-B253-7BDD3ACC75DA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5bb92c2a-a9a8-4dc7-91bc-0c873f60d125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VSE_CZ_16_9</Template>
  <TotalTime>105</TotalTime>
  <Words>1373</Words>
  <Application>Microsoft Office PowerPoint</Application>
  <PresentationFormat>Širokoúhlá obrazovka</PresentationFormat>
  <Paragraphs>137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Úvodní snímek</vt:lpstr>
      <vt:lpstr>Mezititulek / Závěr</vt:lpstr>
      <vt:lpstr>Běžné stránky</vt:lpstr>
      <vt:lpstr>Interní grantová soutěž 2022 (IGS 2022)</vt:lpstr>
      <vt:lpstr>Organizace IGS 2022</vt:lpstr>
      <vt:lpstr>Zásady IGS (platné pro projekty zahájené od r. 2022) </vt:lpstr>
      <vt:lpstr>Kdo může podat přihlášku?</vt:lpstr>
      <vt:lpstr>Typy projektů a doba jejich řešení </vt:lpstr>
      <vt:lpstr>Definice projektů*</vt:lpstr>
      <vt:lpstr>Na co je nutné dát pozor při tvorbě přihlášky</vt:lpstr>
      <vt:lpstr>Na co je nutné dát pozor při tvorbě přihlášky</vt:lpstr>
      <vt:lpstr>Na co je nutné dát pozor při tvorbě přihlášky</vt:lpstr>
      <vt:lpstr>Na co je nutné dát pozor při tvorbě přihlášky</vt:lpstr>
      <vt:lpstr>Sankce</vt:lpstr>
      <vt:lpstr>Podání přihlášky</vt:lpstr>
      <vt:lpstr>Projekty přijaté k financování</vt:lpstr>
      <vt:lpstr>IGS 2022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amet, consectetuer adipiscing elit. Etiam commodo dui eget wisi.</dc:title>
  <dc:creator>Soňa Macurová</dc:creator>
  <cp:lastModifiedBy>Soňa Macurová</cp:lastModifiedBy>
  <cp:revision>6</cp:revision>
  <dcterms:created xsi:type="dcterms:W3CDTF">2021-09-13T09:10:47Z</dcterms:created>
  <dcterms:modified xsi:type="dcterms:W3CDTF">2021-10-19T11:13:40Z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0x010100C243EAF4E3803A4988A3F359D0AF77FE</vt:lpwstr>
  </property>
</Properties>
</file>