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3.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4" r:id="rId4"/>
    <p:sldMasterId id="2147483676" r:id="rId5"/>
    <p:sldMasterId id="2147483662" r:id="rId6"/>
  </p:sldMasterIdLst>
  <p:sldIdLst>
    <p:sldId id="263" r:id="rId7"/>
    <p:sldId id="260" r:id="rId8"/>
    <p:sldId id="266" r:id="rId9"/>
    <p:sldId id="267" r:id="rId10"/>
    <p:sldId id="268" r:id="rId11"/>
    <p:sldId id="269" r:id="rId12"/>
    <p:sldId id="283" r:id="rId13"/>
    <p:sldId id="284" r:id="rId14"/>
    <p:sldId id="285" r:id="rId15"/>
    <p:sldId id="286" r:id="rId16"/>
    <p:sldId id="287" r:id="rId17"/>
    <p:sldId id="288" r:id="rId18"/>
    <p:sldId id="289" r:id="rId19"/>
    <p:sldId id="290" r:id="rId20"/>
    <p:sldId id="291" r:id="rId21"/>
    <p:sldId id="292" r:id="rId22"/>
    <p:sldId id="293" r:id="rId23"/>
    <p:sldId id="294" r:id="rId24"/>
    <p:sldId id="295" r:id="rId25"/>
    <p:sldId id="265" r:id="rId26"/>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AF6FE"/>
    <a:srgbClr val="009EE2"/>
    <a:srgbClr val="A1D9F7"/>
    <a:srgbClr val="D2F5FF"/>
    <a:srgbClr val="5BC4F1"/>
    <a:srgbClr val="B5EAE0"/>
    <a:srgbClr val="009881"/>
    <a:srgbClr val="89F7E2"/>
    <a:srgbClr val="9AE8F4"/>
    <a:srgbClr val="00659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114" d="100"/>
          <a:sy n="114" d="100"/>
        </p:scale>
        <p:origin x="1560"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slide" Target="slides/slide20.xml"/><Relationship Id="rId3" Type="http://schemas.openxmlformats.org/officeDocument/2006/relationships/customXml" Target="../customXml/item3.xml"/><Relationship Id="rId21" Type="http://schemas.openxmlformats.org/officeDocument/2006/relationships/slide" Target="slides/slide15.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slide" Target="slides/slide19.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slide" Target="slides/slide14.xml"/><Relationship Id="rId29"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24" Type="http://schemas.openxmlformats.org/officeDocument/2006/relationships/slide" Target="slides/slide18.xml"/><Relationship Id="rId5" Type="http://schemas.openxmlformats.org/officeDocument/2006/relationships/slideMaster" Target="slideMasters/slideMaster2.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viewProps" Target="viewProps.xml"/><Relationship Id="rId10" Type="http://schemas.openxmlformats.org/officeDocument/2006/relationships/slide" Target="slides/slide4.xml"/><Relationship Id="rId19" Type="http://schemas.openxmlformats.org/officeDocument/2006/relationships/slide" Target="slides/slide13.xml"/><Relationship Id="rId31"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presProps" Target="presProps.xml"/><Relationship Id="rId30"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oňa Macurová" userId="40839030-ea94-4baf-9f33-89ff4828a125" providerId="ADAL" clId="{4C953EF6-C36B-48D7-90FC-C3E81BD289D3}"/>
    <pc:docChg chg="modSld">
      <pc:chgData name="Soňa Macurová" userId="40839030-ea94-4baf-9f33-89ff4828a125" providerId="ADAL" clId="{4C953EF6-C36B-48D7-90FC-C3E81BD289D3}" dt="2021-09-07T09:39:58.048" v="152" actId="20577"/>
      <pc:docMkLst>
        <pc:docMk/>
      </pc:docMkLst>
      <pc:sldChg chg="modSp">
        <pc:chgData name="Soňa Macurová" userId="40839030-ea94-4baf-9f33-89ff4828a125" providerId="ADAL" clId="{4C953EF6-C36B-48D7-90FC-C3E81BD289D3}" dt="2021-09-02T18:02:20.935" v="7" actId="790"/>
        <pc:sldMkLst>
          <pc:docMk/>
          <pc:sldMk cId="2701156088" sldId="266"/>
        </pc:sldMkLst>
        <pc:spChg chg="mod">
          <ac:chgData name="Soňa Macurová" userId="40839030-ea94-4baf-9f33-89ff4828a125" providerId="ADAL" clId="{4C953EF6-C36B-48D7-90FC-C3E81BD289D3}" dt="2021-09-02T18:02:20.935" v="7" actId="790"/>
          <ac:spMkLst>
            <pc:docMk/>
            <pc:sldMk cId="2701156088" sldId="266"/>
            <ac:spMk id="7" creationId="{CA25D872-FF83-4EB5-88DF-5211304DBEB3}"/>
          </ac:spMkLst>
        </pc:spChg>
      </pc:sldChg>
      <pc:sldChg chg="modSp">
        <pc:chgData name="Soňa Macurová" userId="40839030-ea94-4baf-9f33-89ff4828a125" providerId="ADAL" clId="{4C953EF6-C36B-48D7-90FC-C3E81BD289D3}" dt="2021-09-07T09:08:59.409" v="54" actId="790"/>
        <pc:sldMkLst>
          <pc:docMk/>
          <pc:sldMk cId="2477652121" sldId="267"/>
        </pc:sldMkLst>
        <pc:spChg chg="mod">
          <ac:chgData name="Soňa Macurová" userId="40839030-ea94-4baf-9f33-89ff4828a125" providerId="ADAL" clId="{4C953EF6-C36B-48D7-90FC-C3E81BD289D3}" dt="2021-09-07T09:08:59.409" v="54" actId="790"/>
          <ac:spMkLst>
            <pc:docMk/>
            <pc:sldMk cId="2477652121" sldId="267"/>
            <ac:spMk id="7" creationId="{CA25D872-FF83-4EB5-88DF-5211304DBEB3}"/>
          </ac:spMkLst>
        </pc:spChg>
      </pc:sldChg>
      <pc:sldChg chg="modSp">
        <pc:chgData name="Soňa Macurová" userId="40839030-ea94-4baf-9f33-89ff4828a125" providerId="ADAL" clId="{4C953EF6-C36B-48D7-90FC-C3E81BD289D3}" dt="2021-09-06T20:11:40.699" v="51" actId="20577"/>
        <pc:sldMkLst>
          <pc:docMk/>
          <pc:sldMk cId="1234088451" sldId="268"/>
        </pc:sldMkLst>
        <pc:spChg chg="mod">
          <ac:chgData name="Soňa Macurová" userId="40839030-ea94-4baf-9f33-89ff4828a125" providerId="ADAL" clId="{4C953EF6-C36B-48D7-90FC-C3E81BD289D3}" dt="2021-09-06T20:11:40.699" v="51" actId="20577"/>
          <ac:spMkLst>
            <pc:docMk/>
            <pc:sldMk cId="1234088451" sldId="268"/>
            <ac:spMk id="7" creationId="{CA25D872-FF83-4EB5-88DF-5211304DBEB3}"/>
          </ac:spMkLst>
        </pc:spChg>
      </pc:sldChg>
      <pc:sldChg chg="modSp">
        <pc:chgData name="Soňa Macurová" userId="40839030-ea94-4baf-9f33-89ff4828a125" providerId="ADAL" clId="{4C953EF6-C36B-48D7-90FC-C3E81BD289D3}" dt="2021-09-07T09:39:58.048" v="152" actId="20577"/>
        <pc:sldMkLst>
          <pc:docMk/>
          <pc:sldMk cId="2372233026" sldId="290"/>
        </pc:sldMkLst>
        <pc:spChg chg="mod">
          <ac:chgData name="Soňa Macurová" userId="40839030-ea94-4baf-9f33-89ff4828a125" providerId="ADAL" clId="{4C953EF6-C36B-48D7-90FC-C3E81BD289D3}" dt="2021-09-07T09:39:58.048" v="152" actId="20577"/>
          <ac:spMkLst>
            <pc:docMk/>
            <pc:sldMk cId="2372233026" sldId="290"/>
            <ac:spMk id="7" creationId="{CA25D872-FF83-4EB5-88DF-5211304DBEB3}"/>
          </ac:spMkLst>
        </pc:spChg>
      </pc:sldChg>
    </pc:docChg>
  </pc:docChgLst>
  <pc:docChgLst>
    <pc:chgData name="Soňa Macurová" userId="40839030-ea94-4baf-9f33-89ff4828a125" providerId="ADAL" clId="{05DE2918-58CD-4F87-A6C7-888833094CA7}"/>
    <pc:docChg chg="undo custSel addSld delSld modSld">
      <pc:chgData name="Soňa Macurová" userId="40839030-ea94-4baf-9f33-89ff4828a125" providerId="ADAL" clId="{05DE2918-58CD-4F87-A6C7-888833094CA7}" dt="2021-08-05T15:19:58.522" v="1392" actId="255"/>
      <pc:docMkLst>
        <pc:docMk/>
      </pc:docMkLst>
      <pc:sldChg chg="addSp modSp">
        <pc:chgData name="Soňa Macurová" userId="40839030-ea94-4baf-9f33-89ff4828a125" providerId="ADAL" clId="{05DE2918-58CD-4F87-A6C7-888833094CA7}" dt="2021-08-05T15:08:47.958" v="1299" actId="20577"/>
        <pc:sldMkLst>
          <pc:docMk/>
          <pc:sldMk cId="3886038446" sldId="260"/>
        </pc:sldMkLst>
        <pc:spChg chg="mod">
          <ac:chgData name="Soňa Macurová" userId="40839030-ea94-4baf-9f33-89ff4828a125" providerId="ADAL" clId="{05DE2918-58CD-4F87-A6C7-888833094CA7}" dt="2021-08-05T07:40:05.227" v="240"/>
          <ac:spMkLst>
            <pc:docMk/>
            <pc:sldMk cId="3886038446" sldId="260"/>
            <ac:spMk id="6" creationId="{FB7216AC-D64E-46AC-BDC6-EF293D050F03}"/>
          </ac:spMkLst>
        </pc:spChg>
        <pc:spChg chg="mod">
          <ac:chgData name="Soňa Macurová" userId="40839030-ea94-4baf-9f33-89ff4828a125" providerId="ADAL" clId="{05DE2918-58CD-4F87-A6C7-888833094CA7}" dt="2021-08-05T15:08:47.958" v="1299" actId="20577"/>
          <ac:spMkLst>
            <pc:docMk/>
            <pc:sldMk cId="3886038446" sldId="260"/>
            <ac:spMk id="7" creationId="{CA25D872-FF83-4EB5-88DF-5211304DBEB3}"/>
          </ac:spMkLst>
        </pc:spChg>
        <pc:picChg chg="add mod">
          <ac:chgData name="Soňa Macurová" userId="40839030-ea94-4baf-9f33-89ff4828a125" providerId="ADAL" clId="{05DE2918-58CD-4F87-A6C7-888833094CA7}" dt="2021-08-05T07:18:55.501" v="41" actId="1076"/>
          <ac:picMkLst>
            <pc:docMk/>
            <pc:sldMk cId="3886038446" sldId="260"/>
            <ac:picMk id="4" creationId="{AB425861-6C3F-4C24-AF3C-B2A2B2C86C87}"/>
          </ac:picMkLst>
        </pc:picChg>
        <pc:picChg chg="add mod">
          <ac:chgData name="Soňa Macurová" userId="40839030-ea94-4baf-9f33-89ff4828a125" providerId="ADAL" clId="{05DE2918-58CD-4F87-A6C7-888833094CA7}" dt="2021-08-05T07:18:51.621" v="40" actId="1076"/>
          <ac:picMkLst>
            <pc:docMk/>
            <pc:sldMk cId="3886038446" sldId="260"/>
            <ac:picMk id="5" creationId="{D62CAB5A-2A5D-4759-99D4-404FC0A9F14E}"/>
          </ac:picMkLst>
        </pc:picChg>
      </pc:sldChg>
      <pc:sldChg chg="addSp modSp">
        <pc:chgData name="Soňa Macurová" userId="40839030-ea94-4baf-9f33-89ff4828a125" providerId="ADAL" clId="{05DE2918-58CD-4F87-A6C7-888833094CA7}" dt="2021-08-05T11:25:00.809" v="1158" actId="20577"/>
        <pc:sldMkLst>
          <pc:docMk/>
          <pc:sldMk cId="3786549256" sldId="263"/>
        </pc:sldMkLst>
        <pc:spChg chg="mod">
          <ac:chgData name="Soňa Macurová" userId="40839030-ea94-4baf-9f33-89ff4828a125" providerId="ADAL" clId="{05DE2918-58CD-4F87-A6C7-888833094CA7}" dt="2021-08-05T11:14:53.977" v="1109" actId="6549"/>
          <ac:spMkLst>
            <pc:docMk/>
            <pc:sldMk cId="3786549256" sldId="263"/>
            <ac:spMk id="6" creationId="{FDA0EE84-57A3-437C-B722-52ACFBB5ED45}"/>
          </ac:spMkLst>
        </pc:spChg>
        <pc:spChg chg="mod">
          <ac:chgData name="Soňa Macurová" userId="40839030-ea94-4baf-9f33-89ff4828a125" providerId="ADAL" clId="{05DE2918-58CD-4F87-A6C7-888833094CA7}" dt="2021-08-05T11:25:00.809" v="1158" actId="20577"/>
          <ac:spMkLst>
            <pc:docMk/>
            <pc:sldMk cId="3786549256" sldId="263"/>
            <ac:spMk id="7" creationId="{E61BFD91-DBE2-4E04-96B3-E9E721A27C9E}"/>
          </ac:spMkLst>
        </pc:spChg>
        <pc:spChg chg="mod">
          <ac:chgData name="Soňa Macurová" userId="40839030-ea94-4baf-9f33-89ff4828a125" providerId="ADAL" clId="{05DE2918-58CD-4F87-A6C7-888833094CA7}" dt="2021-08-05T07:13:30.233" v="0"/>
          <ac:spMkLst>
            <pc:docMk/>
            <pc:sldMk cId="3786549256" sldId="263"/>
            <ac:spMk id="8" creationId="{E29E5E70-22CD-4E96-8CAB-90368F655649}"/>
          </ac:spMkLst>
        </pc:spChg>
        <pc:spChg chg="mod">
          <ac:chgData name="Soňa Macurová" userId="40839030-ea94-4baf-9f33-89ff4828a125" providerId="ADAL" clId="{05DE2918-58CD-4F87-A6C7-888833094CA7}" dt="2021-08-05T07:13:38.560" v="1"/>
          <ac:spMkLst>
            <pc:docMk/>
            <pc:sldMk cId="3786549256" sldId="263"/>
            <ac:spMk id="9" creationId="{C9002A16-94F7-4B76-9824-2D769080A319}"/>
          </ac:spMkLst>
        </pc:spChg>
        <pc:picChg chg="add">
          <ac:chgData name="Soňa Macurová" userId="40839030-ea94-4baf-9f33-89ff4828a125" providerId="ADAL" clId="{05DE2918-58CD-4F87-A6C7-888833094CA7}" dt="2021-08-05T07:14:33.351" v="7"/>
          <ac:picMkLst>
            <pc:docMk/>
            <pc:sldMk cId="3786549256" sldId="263"/>
            <ac:picMk id="10" creationId="{72F5C9E1-9177-4BD1-8DA4-6BA3D569D9DF}"/>
          </ac:picMkLst>
        </pc:picChg>
        <pc:picChg chg="add mod">
          <ac:chgData name="Soňa Macurová" userId="40839030-ea94-4baf-9f33-89ff4828a125" providerId="ADAL" clId="{05DE2918-58CD-4F87-A6C7-888833094CA7}" dt="2021-08-05T07:14:50.191" v="9" actId="1076"/>
          <ac:picMkLst>
            <pc:docMk/>
            <pc:sldMk cId="3786549256" sldId="263"/>
            <ac:picMk id="11" creationId="{424EBE66-C6CF-423F-8F29-375E130A5A1C}"/>
          </ac:picMkLst>
        </pc:picChg>
      </pc:sldChg>
      <pc:sldChg chg="modSp">
        <pc:chgData name="Soňa Macurová" userId="40839030-ea94-4baf-9f33-89ff4828a125" providerId="ADAL" clId="{05DE2918-58CD-4F87-A6C7-888833094CA7}" dt="2021-08-05T08:27:53.566" v="971" actId="6549"/>
        <pc:sldMkLst>
          <pc:docMk/>
          <pc:sldMk cId="4229700595" sldId="265"/>
        </pc:sldMkLst>
        <pc:spChg chg="mod">
          <ac:chgData name="Soňa Macurová" userId="40839030-ea94-4baf-9f33-89ff4828a125" providerId="ADAL" clId="{05DE2918-58CD-4F87-A6C7-888833094CA7}" dt="2021-08-05T08:27:40.741" v="951"/>
          <ac:spMkLst>
            <pc:docMk/>
            <pc:sldMk cId="4229700595" sldId="265"/>
            <ac:spMk id="7" creationId="{D22943CC-5D8A-4AA5-B24E-C46CD01940AF}"/>
          </ac:spMkLst>
        </pc:spChg>
        <pc:spChg chg="mod">
          <ac:chgData name="Soňa Macurová" userId="40839030-ea94-4baf-9f33-89ff4828a125" providerId="ADAL" clId="{05DE2918-58CD-4F87-A6C7-888833094CA7}" dt="2021-08-05T08:27:53.566" v="971" actId="6549"/>
          <ac:spMkLst>
            <pc:docMk/>
            <pc:sldMk cId="4229700595" sldId="265"/>
            <ac:spMk id="8" creationId="{43CE53FD-70A1-494A-AACD-567C95DF9FE3}"/>
          </ac:spMkLst>
        </pc:spChg>
      </pc:sldChg>
      <pc:sldChg chg="addSp delSp modSp add">
        <pc:chgData name="Soňa Macurová" userId="40839030-ea94-4baf-9f33-89ff4828a125" providerId="ADAL" clId="{05DE2918-58CD-4F87-A6C7-888833094CA7}" dt="2021-08-05T15:18:05.199" v="1389" actId="790"/>
        <pc:sldMkLst>
          <pc:docMk/>
          <pc:sldMk cId="2701156088" sldId="266"/>
        </pc:sldMkLst>
        <pc:spChg chg="add del">
          <ac:chgData name="Soňa Macurová" userId="40839030-ea94-4baf-9f33-89ff4828a125" providerId="ADAL" clId="{05DE2918-58CD-4F87-A6C7-888833094CA7}" dt="2021-08-05T07:20:31.821" v="53"/>
          <ac:spMkLst>
            <pc:docMk/>
            <pc:sldMk cId="2701156088" sldId="266"/>
            <ac:spMk id="2" creationId="{CE1E853C-16E1-45CD-9FD2-96E63DBC834C}"/>
          </ac:spMkLst>
        </pc:spChg>
        <pc:spChg chg="add del">
          <ac:chgData name="Soňa Macurová" userId="40839030-ea94-4baf-9f33-89ff4828a125" providerId="ADAL" clId="{05DE2918-58CD-4F87-A6C7-888833094CA7}" dt="2021-08-05T07:20:31.082" v="52"/>
          <ac:spMkLst>
            <pc:docMk/>
            <pc:sldMk cId="2701156088" sldId="266"/>
            <ac:spMk id="3" creationId="{5D84F569-A782-4A4D-8B18-CB304C5585F1}"/>
          </ac:spMkLst>
        </pc:spChg>
        <pc:spChg chg="mod">
          <ac:chgData name="Soňa Macurová" userId="40839030-ea94-4baf-9f33-89ff4828a125" providerId="ADAL" clId="{05DE2918-58CD-4F87-A6C7-888833094CA7}" dt="2021-08-05T11:17:38.633" v="1110"/>
          <ac:spMkLst>
            <pc:docMk/>
            <pc:sldMk cId="2701156088" sldId="266"/>
            <ac:spMk id="6" creationId="{FB7216AC-D64E-46AC-BDC6-EF293D050F03}"/>
          </ac:spMkLst>
        </pc:spChg>
        <pc:spChg chg="mod">
          <ac:chgData name="Soňa Macurová" userId="40839030-ea94-4baf-9f33-89ff4828a125" providerId="ADAL" clId="{05DE2918-58CD-4F87-A6C7-888833094CA7}" dt="2021-08-05T15:18:05.199" v="1389" actId="790"/>
          <ac:spMkLst>
            <pc:docMk/>
            <pc:sldMk cId="2701156088" sldId="266"/>
            <ac:spMk id="7" creationId="{CA25D872-FF83-4EB5-88DF-5211304DBEB3}"/>
          </ac:spMkLst>
        </pc:spChg>
        <pc:spChg chg="add del">
          <ac:chgData name="Soňa Macurová" userId="40839030-ea94-4baf-9f33-89ff4828a125" providerId="ADAL" clId="{05DE2918-58CD-4F87-A6C7-888833094CA7}" dt="2021-08-05T07:20:30.219" v="51"/>
          <ac:spMkLst>
            <pc:docMk/>
            <pc:sldMk cId="2701156088" sldId="266"/>
            <ac:spMk id="8" creationId="{B357B6AE-433B-4A63-AACB-16704EEDC305}"/>
          </ac:spMkLst>
        </pc:spChg>
      </pc:sldChg>
      <pc:sldChg chg="modSp add">
        <pc:chgData name="Soňa Macurová" userId="40839030-ea94-4baf-9f33-89ff4828a125" providerId="ADAL" clId="{05DE2918-58CD-4F87-A6C7-888833094CA7}" dt="2021-08-05T11:56:08.339" v="1255" actId="115"/>
        <pc:sldMkLst>
          <pc:docMk/>
          <pc:sldMk cId="2477652121" sldId="267"/>
        </pc:sldMkLst>
        <pc:spChg chg="mod">
          <ac:chgData name="Soňa Macurová" userId="40839030-ea94-4baf-9f33-89ff4828a125" providerId="ADAL" clId="{05DE2918-58CD-4F87-A6C7-888833094CA7}" dt="2021-08-05T07:40:57.884" v="242"/>
          <ac:spMkLst>
            <pc:docMk/>
            <pc:sldMk cId="2477652121" sldId="267"/>
            <ac:spMk id="6" creationId="{FB7216AC-D64E-46AC-BDC6-EF293D050F03}"/>
          </ac:spMkLst>
        </pc:spChg>
        <pc:spChg chg="mod">
          <ac:chgData name="Soňa Macurová" userId="40839030-ea94-4baf-9f33-89ff4828a125" providerId="ADAL" clId="{05DE2918-58CD-4F87-A6C7-888833094CA7}" dt="2021-08-05T11:56:08.339" v="1255" actId="115"/>
          <ac:spMkLst>
            <pc:docMk/>
            <pc:sldMk cId="2477652121" sldId="267"/>
            <ac:spMk id="7" creationId="{CA25D872-FF83-4EB5-88DF-5211304DBEB3}"/>
          </ac:spMkLst>
        </pc:spChg>
        <pc:picChg chg="mod">
          <ac:chgData name="Soňa Macurová" userId="40839030-ea94-4baf-9f33-89ff4828a125" providerId="ADAL" clId="{05DE2918-58CD-4F87-A6C7-888833094CA7}" dt="2021-08-05T11:52:25.223" v="1239" actId="1076"/>
          <ac:picMkLst>
            <pc:docMk/>
            <pc:sldMk cId="2477652121" sldId="267"/>
            <ac:picMk id="4" creationId="{AB425861-6C3F-4C24-AF3C-B2A2B2C86C87}"/>
          </ac:picMkLst>
        </pc:picChg>
      </pc:sldChg>
      <pc:sldChg chg="modSp add">
        <pc:chgData name="Soňa Macurová" userId="40839030-ea94-4baf-9f33-89ff4828a125" providerId="ADAL" clId="{05DE2918-58CD-4F87-A6C7-888833094CA7}" dt="2021-08-05T11:13:14.426" v="1107" actId="20577"/>
        <pc:sldMkLst>
          <pc:docMk/>
          <pc:sldMk cId="1234088451" sldId="268"/>
        </pc:sldMkLst>
        <pc:spChg chg="mod">
          <ac:chgData name="Soňa Macurová" userId="40839030-ea94-4baf-9f33-89ff4828a125" providerId="ADAL" clId="{05DE2918-58CD-4F87-A6C7-888833094CA7}" dt="2021-08-05T11:13:14.426" v="1107" actId="20577"/>
          <ac:spMkLst>
            <pc:docMk/>
            <pc:sldMk cId="1234088451" sldId="268"/>
            <ac:spMk id="6" creationId="{FB7216AC-D64E-46AC-BDC6-EF293D050F03}"/>
          </ac:spMkLst>
        </pc:spChg>
        <pc:spChg chg="mod">
          <ac:chgData name="Soňa Macurová" userId="40839030-ea94-4baf-9f33-89ff4828a125" providerId="ADAL" clId="{05DE2918-58CD-4F87-A6C7-888833094CA7}" dt="2021-08-05T07:31:24.941" v="213" actId="20577"/>
          <ac:spMkLst>
            <pc:docMk/>
            <pc:sldMk cId="1234088451" sldId="268"/>
            <ac:spMk id="7" creationId="{CA25D872-FF83-4EB5-88DF-5211304DBEB3}"/>
          </ac:spMkLst>
        </pc:spChg>
      </pc:sldChg>
      <pc:sldChg chg="modSp add">
        <pc:chgData name="Soňa Macurová" userId="40839030-ea94-4baf-9f33-89ff4828a125" providerId="ADAL" clId="{05DE2918-58CD-4F87-A6C7-888833094CA7}" dt="2021-08-05T15:11:20.036" v="1320" actId="20577"/>
        <pc:sldMkLst>
          <pc:docMk/>
          <pc:sldMk cId="1637245694" sldId="269"/>
        </pc:sldMkLst>
        <pc:spChg chg="mod">
          <ac:chgData name="Soňa Macurová" userId="40839030-ea94-4baf-9f33-89ff4828a125" providerId="ADAL" clId="{05DE2918-58CD-4F87-A6C7-888833094CA7}" dt="2021-08-05T07:31:58.461" v="214"/>
          <ac:spMkLst>
            <pc:docMk/>
            <pc:sldMk cId="1637245694" sldId="269"/>
            <ac:spMk id="6" creationId="{FB7216AC-D64E-46AC-BDC6-EF293D050F03}"/>
          </ac:spMkLst>
        </pc:spChg>
        <pc:spChg chg="mod">
          <ac:chgData name="Soňa Macurová" userId="40839030-ea94-4baf-9f33-89ff4828a125" providerId="ADAL" clId="{05DE2918-58CD-4F87-A6C7-888833094CA7}" dt="2021-08-05T15:11:20.036" v="1320" actId="20577"/>
          <ac:spMkLst>
            <pc:docMk/>
            <pc:sldMk cId="1637245694" sldId="269"/>
            <ac:spMk id="7" creationId="{CA25D872-FF83-4EB5-88DF-5211304DBEB3}"/>
          </ac:spMkLst>
        </pc:spChg>
      </pc:sldChg>
      <pc:sldChg chg="modSp add">
        <pc:chgData name="Soňa Macurová" userId="40839030-ea94-4baf-9f33-89ff4828a125" providerId="ADAL" clId="{05DE2918-58CD-4F87-A6C7-888833094CA7}" dt="2021-08-05T11:23:37.484" v="1143" actId="6549"/>
        <pc:sldMkLst>
          <pc:docMk/>
          <pc:sldMk cId="404953541" sldId="283"/>
        </pc:sldMkLst>
        <pc:spChg chg="mod">
          <ac:chgData name="Soňa Macurová" userId="40839030-ea94-4baf-9f33-89ff4828a125" providerId="ADAL" clId="{05DE2918-58CD-4F87-A6C7-888833094CA7}" dt="2021-08-05T07:51:25.028" v="385"/>
          <ac:spMkLst>
            <pc:docMk/>
            <pc:sldMk cId="404953541" sldId="283"/>
            <ac:spMk id="6" creationId="{FB7216AC-D64E-46AC-BDC6-EF293D050F03}"/>
          </ac:spMkLst>
        </pc:spChg>
        <pc:spChg chg="mod">
          <ac:chgData name="Soňa Macurová" userId="40839030-ea94-4baf-9f33-89ff4828a125" providerId="ADAL" clId="{05DE2918-58CD-4F87-A6C7-888833094CA7}" dt="2021-08-05T11:23:37.484" v="1143" actId="6549"/>
          <ac:spMkLst>
            <pc:docMk/>
            <pc:sldMk cId="404953541" sldId="283"/>
            <ac:spMk id="7" creationId="{CA25D872-FF83-4EB5-88DF-5211304DBEB3}"/>
          </ac:spMkLst>
        </pc:spChg>
      </pc:sldChg>
      <pc:sldChg chg="modSp add">
        <pc:chgData name="Soňa Macurová" userId="40839030-ea94-4baf-9f33-89ff4828a125" providerId="ADAL" clId="{05DE2918-58CD-4F87-A6C7-888833094CA7}" dt="2021-08-05T11:26:50.099" v="1162" actId="27636"/>
        <pc:sldMkLst>
          <pc:docMk/>
          <pc:sldMk cId="4051716510" sldId="284"/>
        </pc:sldMkLst>
        <pc:spChg chg="mod">
          <ac:chgData name="Soňa Macurová" userId="40839030-ea94-4baf-9f33-89ff4828a125" providerId="ADAL" clId="{05DE2918-58CD-4F87-A6C7-888833094CA7}" dt="2021-08-05T11:26:50.099" v="1162" actId="27636"/>
          <ac:spMkLst>
            <pc:docMk/>
            <pc:sldMk cId="4051716510" sldId="284"/>
            <ac:spMk id="6" creationId="{FB7216AC-D64E-46AC-BDC6-EF293D050F03}"/>
          </ac:spMkLst>
        </pc:spChg>
        <pc:spChg chg="mod">
          <ac:chgData name="Soňa Macurová" userId="40839030-ea94-4baf-9f33-89ff4828a125" providerId="ADAL" clId="{05DE2918-58CD-4F87-A6C7-888833094CA7}" dt="2021-08-05T07:54:02.575" v="419" actId="5793"/>
          <ac:spMkLst>
            <pc:docMk/>
            <pc:sldMk cId="4051716510" sldId="284"/>
            <ac:spMk id="7" creationId="{CA25D872-FF83-4EB5-88DF-5211304DBEB3}"/>
          </ac:spMkLst>
        </pc:spChg>
      </pc:sldChg>
      <pc:sldChg chg="modSp add">
        <pc:chgData name="Soňa Macurová" userId="40839030-ea94-4baf-9f33-89ff4828a125" providerId="ADAL" clId="{05DE2918-58CD-4F87-A6C7-888833094CA7}" dt="2021-08-05T11:27:18.140" v="1166" actId="27636"/>
        <pc:sldMkLst>
          <pc:docMk/>
          <pc:sldMk cId="1580007298" sldId="285"/>
        </pc:sldMkLst>
        <pc:spChg chg="mod">
          <ac:chgData name="Soňa Macurová" userId="40839030-ea94-4baf-9f33-89ff4828a125" providerId="ADAL" clId="{05DE2918-58CD-4F87-A6C7-888833094CA7}" dt="2021-08-05T11:27:18.140" v="1166" actId="27636"/>
          <ac:spMkLst>
            <pc:docMk/>
            <pc:sldMk cId="1580007298" sldId="285"/>
            <ac:spMk id="6" creationId="{FB7216AC-D64E-46AC-BDC6-EF293D050F03}"/>
          </ac:spMkLst>
        </pc:spChg>
        <pc:spChg chg="mod">
          <ac:chgData name="Soňa Macurová" userId="40839030-ea94-4baf-9f33-89ff4828a125" providerId="ADAL" clId="{05DE2918-58CD-4F87-A6C7-888833094CA7}" dt="2021-08-05T11:24:25.563" v="1150" actId="20577"/>
          <ac:spMkLst>
            <pc:docMk/>
            <pc:sldMk cId="1580007298" sldId="285"/>
            <ac:spMk id="7" creationId="{CA25D872-FF83-4EB5-88DF-5211304DBEB3}"/>
          </ac:spMkLst>
        </pc:spChg>
      </pc:sldChg>
      <pc:sldChg chg="modSp add">
        <pc:chgData name="Soňa Macurová" userId="40839030-ea94-4baf-9f33-89ff4828a125" providerId="ADAL" clId="{05DE2918-58CD-4F87-A6C7-888833094CA7}" dt="2021-08-05T11:27:36.644" v="1170" actId="27636"/>
        <pc:sldMkLst>
          <pc:docMk/>
          <pc:sldMk cId="1092718059" sldId="286"/>
        </pc:sldMkLst>
        <pc:spChg chg="mod">
          <ac:chgData name="Soňa Macurová" userId="40839030-ea94-4baf-9f33-89ff4828a125" providerId="ADAL" clId="{05DE2918-58CD-4F87-A6C7-888833094CA7}" dt="2021-08-05T11:27:36.644" v="1170" actId="27636"/>
          <ac:spMkLst>
            <pc:docMk/>
            <pc:sldMk cId="1092718059" sldId="286"/>
            <ac:spMk id="6" creationId="{FB7216AC-D64E-46AC-BDC6-EF293D050F03}"/>
          </ac:spMkLst>
        </pc:spChg>
        <pc:spChg chg="mod">
          <ac:chgData name="Soňa Macurová" userId="40839030-ea94-4baf-9f33-89ff4828a125" providerId="ADAL" clId="{05DE2918-58CD-4F87-A6C7-888833094CA7}" dt="2021-08-05T08:37:16.566" v="1031" actId="255"/>
          <ac:spMkLst>
            <pc:docMk/>
            <pc:sldMk cId="1092718059" sldId="286"/>
            <ac:spMk id="7" creationId="{CA25D872-FF83-4EB5-88DF-5211304DBEB3}"/>
          </ac:spMkLst>
        </pc:spChg>
      </pc:sldChg>
      <pc:sldChg chg="modSp add">
        <pc:chgData name="Soňa Macurová" userId="40839030-ea94-4baf-9f33-89ff4828a125" providerId="ADAL" clId="{05DE2918-58CD-4F87-A6C7-888833094CA7}" dt="2021-08-05T11:27:58.317" v="1174" actId="27636"/>
        <pc:sldMkLst>
          <pc:docMk/>
          <pc:sldMk cId="4074300819" sldId="287"/>
        </pc:sldMkLst>
        <pc:spChg chg="mod">
          <ac:chgData name="Soňa Macurová" userId="40839030-ea94-4baf-9f33-89ff4828a125" providerId="ADAL" clId="{05DE2918-58CD-4F87-A6C7-888833094CA7}" dt="2021-08-05T11:27:58.317" v="1174" actId="27636"/>
          <ac:spMkLst>
            <pc:docMk/>
            <pc:sldMk cId="4074300819" sldId="287"/>
            <ac:spMk id="6" creationId="{FB7216AC-D64E-46AC-BDC6-EF293D050F03}"/>
          </ac:spMkLst>
        </pc:spChg>
        <pc:spChg chg="mod">
          <ac:chgData name="Soňa Macurová" userId="40839030-ea94-4baf-9f33-89ff4828a125" providerId="ADAL" clId="{05DE2918-58CD-4F87-A6C7-888833094CA7}" dt="2021-08-05T08:09:18.515" v="682" actId="14100"/>
          <ac:spMkLst>
            <pc:docMk/>
            <pc:sldMk cId="4074300819" sldId="287"/>
            <ac:spMk id="7" creationId="{CA25D872-FF83-4EB5-88DF-5211304DBEB3}"/>
          </ac:spMkLst>
        </pc:spChg>
      </pc:sldChg>
      <pc:sldChg chg="modSp add">
        <pc:chgData name="Soňa Macurová" userId="40839030-ea94-4baf-9f33-89ff4828a125" providerId="ADAL" clId="{05DE2918-58CD-4F87-A6C7-888833094CA7}" dt="2021-08-05T11:28:17.567" v="1178" actId="27636"/>
        <pc:sldMkLst>
          <pc:docMk/>
          <pc:sldMk cId="2065430188" sldId="288"/>
        </pc:sldMkLst>
        <pc:spChg chg="mod">
          <ac:chgData name="Soňa Macurová" userId="40839030-ea94-4baf-9f33-89ff4828a125" providerId="ADAL" clId="{05DE2918-58CD-4F87-A6C7-888833094CA7}" dt="2021-08-05T11:28:17.567" v="1178" actId="27636"/>
          <ac:spMkLst>
            <pc:docMk/>
            <pc:sldMk cId="2065430188" sldId="288"/>
            <ac:spMk id="6" creationId="{FB7216AC-D64E-46AC-BDC6-EF293D050F03}"/>
          </ac:spMkLst>
        </pc:spChg>
        <pc:spChg chg="mod">
          <ac:chgData name="Soňa Macurová" userId="40839030-ea94-4baf-9f33-89ff4828a125" providerId="ADAL" clId="{05DE2918-58CD-4F87-A6C7-888833094CA7}" dt="2021-08-05T08:06:19.729" v="642"/>
          <ac:spMkLst>
            <pc:docMk/>
            <pc:sldMk cId="2065430188" sldId="288"/>
            <ac:spMk id="7" creationId="{CA25D872-FF83-4EB5-88DF-5211304DBEB3}"/>
          </ac:spMkLst>
        </pc:spChg>
      </pc:sldChg>
      <pc:sldChg chg="modSp add">
        <pc:chgData name="Soňa Macurová" userId="40839030-ea94-4baf-9f33-89ff4828a125" providerId="ADAL" clId="{05DE2918-58CD-4F87-A6C7-888833094CA7}" dt="2021-08-05T11:09:57.727" v="1068" actId="113"/>
        <pc:sldMkLst>
          <pc:docMk/>
          <pc:sldMk cId="742821987" sldId="289"/>
        </pc:sldMkLst>
        <pc:spChg chg="mod">
          <ac:chgData name="Soňa Macurová" userId="40839030-ea94-4baf-9f33-89ff4828a125" providerId="ADAL" clId="{05DE2918-58CD-4F87-A6C7-888833094CA7}" dt="2021-08-05T11:09:57.727" v="1068" actId="113"/>
          <ac:spMkLst>
            <pc:docMk/>
            <pc:sldMk cId="742821987" sldId="289"/>
            <ac:spMk id="6" creationId="{FB7216AC-D64E-46AC-BDC6-EF293D050F03}"/>
          </ac:spMkLst>
        </pc:spChg>
        <pc:spChg chg="mod">
          <ac:chgData name="Soňa Macurová" userId="40839030-ea94-4baf-9f33-89ff4828a125" providerId="ADAL" clId="{05DE2918-58CD-4F87-A6C7-888833094CA7}" dt="2021-08-05T08:10:03.212" v="685"/>
          <ac:spMkLst>
            <pc:docMk/>
            <pc:sldMk cId="742821987" sldId="289"/>
            <ac:spMk id="7" creationId="{CA25D872-FF83-4EB5-88DF-5211304DBEB3}"/>
          </ac:spMkLst>
        </pc:spChg>
      </pc:sldChg>
      <pc:sldChg chg="modSp add">
        <pc:chgData name="Soňa Macurová" userId="40839030-ea94-4baf-9f33-89ff4828a125" providerId="ADAL" clId="{05DE2918-58CD-4F87-A6C7-888833094CA7}" dt="2021-08-05T08:13:52.197" v="735"/>
        <pc:sldMkLst>
          <pc:docMk/>
          <pc:sldMk cId="2372233026" sldId="290"/>
        </pc:sldMkLst>
        <pc:spChg chg="mod">
          <ac:chgData name="Soňa Macurová" userId="40839030-ea94-4baf-9f33-89ff4828a125" providerId="ADAL" clId="{05DE2918-58CD-4F87-A6C7-888833094CA7}" dt="2021-08-05T08:13:52.197" v="735"/>
          <ac:spMkLst>
            <pc:docMk/>
            <pc:sldMk cId="2372233026" sldId="290"/>
            <ac:spMk id="6" creationId="{FB7216AC-D64E-46AC-BDC6-EF293D050F03}"/>
          </ac:spMkLst>
        </pc:spChg>
        <pc:spChg chg="mod">
          <ac:chgData name="Soňa Macurová" userId="40839030-ea94-4baf-9f33-89ff4828a125" providerId="ADAL" clId="{05DE2918-58CD-4F87-A6C7-888833094CA7}" dt="2021-08-05T08:13:23.333" v="733" actId="20577"/>
          <ac:spMkLst>
            <pc:docMk/>
            <pc:sldMk cId="2372233026" sldId="290"/>
            <ac:spMk id="7" creationId="{CA25D872-FF83-4EB5-88DF-5211304DBEB3}"/>
          </ac:spMkLst>
        </pc:spChg>
      </pc:sldChg>
      <pc:sldChg chg="modSp add">
        <pc:chgData name="Soňa Macurová" userId="40839030-ea94-4baf-9f33-89ff4828a125" providerId="ADAL" clId="{05DE2918-58CD-4F87-A6C7-888833094CA7}" dt="2021-08-05T11:10:04.047" v="1069" actId="113"/>
        <pc:sldMkLst>
          <pc:docMk/>
          <pc:sldMk cId="636391259" sldId="291"/>
        </pc:sldMkLst>
        <pc:spChg chg="mod">
          <ac:chgData name="Soňa Macurová" userId="40839030-ea94-4baf-9f33-89ff4828a125" providerId="ADAL" clId="{05DE2918-58CD-4F87-A6C7-888833094CA7}" dt="2021-08-05T11:10:04.047" v="1069" actId="113"/>
          <ac:spMkLst>
            <pc:docMk/>
            <pc:sldMk cId="636391259" sldId="291"/>
            <ac:spMk id="6" creationId="{FB7216AC-D64E-46AC-BDC6-EF293D050F03}"/>
          </ac:spMkLst>
        </pc:spChg>
        <pc:spChg chg="mod">
          <ac:chgData name="Soňa Macurová" userId="40839030-ea94-4baf-9f33-89ff4828a125" providerId="ADAL" clId="{05DE2918-58CD-4F87-A6C7-888833094CA7}" dt="2021-08-05T08:38:33.778" v="1041" actId="20577"/>
          <ac:spMkLst>
            <pc:docMk/>
            <pc:sldMk cId="636391259" sldId="291"/>
            <ac:spMk id="7" creationId="{CA25D872-FF83-4EB5-88DF-5211304DBEB3}"/>
          </ac:spMkLst>
        </pc:spChg>
      </pc:sldChg>
      <pc:sldChg chg="modSp add">
        <pc:chgData name="Soňa Macurová" userId="40839030-ea94-4baf-9f33-89ff4828a125" providerId="ADAL" clId="{05DE2918-58CD-4F87-A6C7-888833094CA7}" dt="2021-08-05T15:19:58.522" v="1392" actId="255"/>
        <pc:sldMkLst>
          <pc:docMk/>
          <pc:sldMk cId="4106382711" sldId="292"/>
        </pc:sldMkLst>
        <pc:spChg chg="mod">
          <ac:chgData name="Soňa Macurová" userId="40839030-ea94-4baf-9f33-89ff4828a125" providerId="ADAL" clId="{05DE2918-58CD-4F87-A6C7-888833094CA7}" dt="2021-08-05T08:17:05.195" v="783" actId="27636"/>
          <ac:spMkLst>
            <pc:docMk/>
            <pc:sldMk cId="4106382711" sldId="292"/>
            <ac:spMk id="6" creationId="{FB7216AC-D64E-46AC-BDC6-EF293D050F03}"/>
          </ac:spMkLst>
        </pc:spChg>
        <pc:spChg chg="mod">
          <ac:chgData name="Soňa Macurová" userId="40839030-ea94-4baf-9f33-89ff4828a125" providerId="ADAL" clId="{05DE2918-58CD-4F87-A6C7-888833094CA7}" dt="2021-08-05T15:19:58.522" v="1392" actId="255"/>
          <ac:spMkLst>
            <pc:docMk/>
            <pc:sldMk cId="4106382711" sldId="292"/>
            <ac:spMk id="7" creationId="{CA25D872-FF83-4EB5-88DF-5211304DBEB3}"/>
          </ac:spMkLst>
        </pc:spChg>
      </pc:sldChg>
      <pc:sldChg chg="modSp add">
        <pc:chgData name="Soňa Macurová" userId="40839030-ea94-4baf-9f33-89ff4828a125" providerId="ADAL" clId="{05DE2918-58CD-4F87-A6C7-888833094CA7}" dt="2021-08-05T15:19:13.779" v="1391" actId="313"/>
        <pc:sldMkLst>
          <pc:docMk/>
          <pc:sldMk cId="4167006393" sldId="293"/>
        </pc:sldMkLst>
        <pc:spChg chg="mod">
          <ac:chgData name="Soňa Macurová" userId="40839030-ea94-4baf-9f33-89ff4828a125" providerId="ADAL" clId="{05DE2918-58CD-4F87-A6C7-888833094CA7}" dt="2021-08-05T11:34:51.065" v="1179" actId="255"/>
          <ac:spMkLst>
            <pc:docMk/>
            <pc:sldMk cId="4167006393" sldId="293"/>
            <ac:spMk id="6" creationId="{FB7216AC-D64E-46AC-BDC6-EF293D050F03}"/>
          </ac:spMkLst>
        </pc:spChg>
        <pc:spChg chg="mod">
          <ac:chgData name="Soňa Macurová" userId="40839030-ea94-4baf-9f33-89ff4828a125" providerId="ADAL" clId="{05DE2918-58CD-4F87-A6C7-888833094CA7}" dt="2021-08-05T15:19:13.779" v="1391" actId="313"/>
          <ac:spMkLst>
            <pc:docMk/>
            <pc:sldMk cId="4167006393" sldId="293"/>
            <ac:spMk id="7" creationId="{CA25D872-FF83-4EB5-88DF-5211304DBEB3}"/>
          </ac:spMkLst>
        </pc:spChg>
      </pc:sldChg>
      <pc:sldChg chg="modSp add del">
        <pc:chgData name="Soňa Macurová" userId="40839030-ea94-4baf-9f33-89ff4828a125" providerId="ADAL" clId="{05DE2918-58CD-4F87-A6C7-888833094CA7}" dt="2021-08-05T11:10:37.101" v="1074" actId="113"/>
        <pc:sldMkLst>
          <pc:docMk/>
          <pc:sldMk cId="3675946705" sldId="294"/>
        </pc:sldMkLst>
        <pc:spChg chg="mod">
          <ac:chgData name="Soňa Macurová" userId="40839030-ea94-4baf-9f33-89ff4828a125" providerId="ADAL" clId="{05DE2918-58CD-4F87-A6C7-888833094CA7}" dt="2021-08-05T11:10:37.101" v="1074" actId="113"/>
          <ac:spMkLst>
            <pc:docMk/>
            <pc:sldMk cId="3675946705" sldId="294"/>
            <ac:spMk id="6" creationId="{FB7216AC-D64E-46AC-BDC6-EF293D050F03}"/>
          </ac:spMkLst>
        </pc:spChg>
        <pc:spChg chg="mod">
          <ac:chgData name="Soňa Macurová" userId="40839030-ea94-4baf-9f33-89ff4828a125" providerId="ADAL" clId="{05DE2918-58CD-4F87-A6C7-888833094CA7}" dt="2021-08-05T08:31:33.036" v="1012" actId="20577"/>
          <ac:spMkLst>
            <pc:docMk/>
            <pc:sldMk cId="3675946705" sldId="294"/>
            <ac:spMk id="7" creationId="{CA25D872-FF83-4EB5-88DF-5211304DBEB3}"/>
          </ac:spMkLst>
        </pc:spChg>
      </pc:sldChg>
      <pc:sldChg chg="modSp add">
        <pc:chgData name="Soňa Macurová" userId="40839030-ea94-4baf-9f33-89ff4828a125" providerId="ADAL" clId="{05DE2918-58CD-4F87-A6C7-888833094CA7}" dt="2021-08-05T08:27:11.450" v="950" actId="255"/>
        <pc:sldMkLst>
          <pc:docMk/>
          <pc:sldMk cId="3633822985" sldId="295"/>
        </pc:sldMkLst>
        <pc:spChg chg="mod">
          <ac:chgData name="Soňa Macurová" userId="40839030-ea94-4baf-9f33-89ff4828a125" providerId="ADAL" clId="{05DE2918-58CD-4F87-A6C7-888833094CA7}" dt="2021-08-05T08:26:22.269" v="938"/>
          <ac:spMkLst>
            <pc:docMk/>
            <pc:sldMk cId="3633822985" sldId="295"/>
            <ac:spMk id="6" creationId="{FB7216AC-D64E-46AC-BDC6-EF293D050F03}"/>
          </ac:spMkLst>
        </pc:spChg>
        <pc:spChg chg="mod">
          <ac:chgData name="Soňa Macurová" userId="40839030-ea94-4baf-9f33-89ff4828a125" providerId="ADAL" clId="{05DE2918-58CD-4F87-A6C7-888833094CA7}" dt="2021-08-05T08:27:11.450" v="950" actId="255"/>
          <ac:spMkLst>
            <pc:docMk/>
            <pc:sldMk cId="3633822985" sldId="295"/>
            <ac:spMk id="7" creationId="{CA25D872-FF83-4EB5-88DF-5211304DBEB3}"/>
          </ac:spMkLst>
        </pc:spChg>
      </pc:sldChg>
    </pc:docChg>
  </pc:docChgLst>
  <pc:docChgLst>
    <pc:chgData name="Soňa Macurová" userId="40839030-ea94-4baf-9f33-89ff4828a125" providerId="ADAL" clId="{AD3159CB-A188-4A20-9068-CE68CDDA45E1}"/>
    <pc:docChg chg="undo modSld">
      <pc:chgData name="Soňa Macurová" userId="40839030-ea94-4baf-9f33-89ff4828a125" providerId="ADAL" clId="{AD3159CB-A188-4A20-9068-CE68CDDA45E1}" dt="2021-09-08T07:19:11.708" v="29" actId="123"/>
      <pc:docMkLst>
        <pc:docMk/>
      </pc:docMkLst>
      <pc:sldChg chg="modSp">
        <pc:chgData name="Soňa Macurová" userId="40839030-ea94-4baf-9f33-89ff4828a125" providerId="ADAL" clId="{AD3159CB-A188-4A20-9068-CE68CDDA45E1}" dt="2021-09-08T07:14:46.989" v="0" actId="123"/>
        <pc:sldMkLst>
          <pc:docMk/>
          <pc:sldMk cId="3886038446" sldId="260"/>
        </pc:sldMkLst>
        <pc:spChg chg="mod">
          <ac:chgData name="Soňa Macurová" userId="40839030-ea94-4baf-9f33-89ff4828a125" providerId="ADAL" clId="{AD3159CB-A188-4A20-9068-CE68CDDA45E1}" dt="2021-09-08T07:14:46.989" v="0" actId="123"/>
          <ac:spMkLst>
            <pc:docMk/>
            <pc:sldMk cId="3886038446" sldId="260"/>
            <ac:spMk id="7" creationId="{CA25D872-FF83-4EB5-88DF-5211304DBEB3}"/>
          </ac:spMkLst>
        </pc:spChg>
      </pc:sldChg>
      <pc:sldChg chg="modSp">
        <pc:chgData name="Soňa Macurová" userId="40839030-ea94-4baf-9f33-89ff4828a125" providerId="ADAL" clId="{AD3159CB-A188-4A20-9068-CE68CDDA45E1}" dt="2021-09-08T07:16:56.617" v="25" actId="20577"/>
        <pc:sldMkLst>
          <pc:docMk/>
          <pc:sldMk cId="4074300819" sldId="287"/>
        </pc:sldMkLst>
        <pc:spChg chg="mod">
          <ac:chgData name="Soňa Macurová" userId="40839030-ea94-4baf-9f33-89ff4828a125" providerId="ADAL" clId="{AD3159CB-A188-4A20-9068-CE68CDDA45E1}" dt="2021-09-08T07:16:56.617" v="25" actId="20577"/>
          <ac:spMkLst>
            <pc:docMk/>
            <pc:sldMk cId="4074300819" sldId="287"/>
            <ac:spMk id="7" creationId="{CA25D872-FF83-4EB5-88DF-5211304DBEB3}"/>
          </ac:spMkLst>
        </pc:spChg>
      </pc:sldChg>
      <pc:sldChg chg="modSp">
        <pc:chgData name="Soňa Macurová" userId="40839030-ea94-4baf-9f33-89ff4828a125" providerId="ADAL" clId="{AD3159CB-A188-4A20-9068-CE68CDDA45E1}" dt="2021-09-08T07:17:04.433" v="26" actId="123"/>
        <pc:sldMkLst>
          <pc:docMk/>
          <pc:sldMk cId="2065430188" sldId="288"/>
        </pc:sldMkLst>
        <pc:spChg chg="mod">
          <ac:chgData name="Soňa Macurová" userId="40839030-ea94-4baf-9f33-89ff4828a125" providerId="ADAL" clId="{AD3159CB-A188-4A20-9068-CE68CDDA45E1}" dt="2021-09-08T07:17:04.433" v="26" actId="123"/>
          <ac:spMkLst>
            <pc:docMk/>
            <pc:sldMk cId="2065430188" sldId="288"/>
            <ac:spMk id="7" creationId="{CA25D872-FF83-4EB5-88DF-5211304DBEB3}"/>
          </ac:spMkLst>
        </pc:spChg>
      </pc:sldChg>
      <pc:sldChg chg="modSp">
        <pc:chgData name="Soňa Macurová" userId="40839030-ea94-4baf-9f33-89ff4828a125" providerId="ADAL" clId="{AD3159CB-A188-4A20-9068-CE68CDDA45E1}" dt="2021-09-08T07:19:11.708" v="29" actId="123"/>
        <pc:sldMkLst>
          <pc:docMk/>
          <pc:sldMk cId="2372233026" sldId="290"/>
        </pc:sldMkLst>
        <pc:spChg chg="mod">
          <ac:chgData name="Soňa Macurová" userId="40839030-ea94-4baf-9f33-89ff4828a125" providerId="ADAL" clId="{AD3159CB-A188-4A20-9068-CE68CDDA45E1}" dt="2021-09-08T07:19:11.708" v="29" actId="123"/>
          <ac:spMkLst>
            <pc:docMk/>
            <pc:sldMk cId="2372233026" sldId="290"/>
            <ac:spMk id="7" creationId="{CA25D872-FF83-4EB5-88DF-5211304DBEB3}"/>
          </ac:spMkLst>
        </pc:spChg>
      </pc:sldChg>
      <pc:sldChg chg="modSp">
        <pc:chgData name="Soňa Macurová" userId="40839030-ea94-4baf-9f33-89ff4828a125" providerId="ADAL" clId="{AD3159CB-A188-4A20-9068-CE68CDDA45E1}" dt="2021-09-08T07:17:12.536" v="27" actId="123"/>
        <pc:sldMkLst>
          <pc:docMk/>
          <pc:sldMk cId="636391259" sldId="291"/>
        </pc:sldMkLst>
        <pc:spChg chg="mod">
          <ac:chgData name="Soňa Macurová" userId="40839030-ea94-4baf-9f33-89ff4828a125" providerId="ADAL" clId="{AD3159CB-A188-4A20-9068-CE68CDDA45E1}" dt="2021-09-08T07:17:12.536" v="27" actId="123"/>
          <ac:spMkLst>
            <pc:docMk/>
            <pc:sldMk cId="636391259" sldId="291"/>
            <ac:spMk id="7" creationId="{CA25D872-FF83-4EB5-88DF-5211304DBEB3}"/>
          </ac:spMkLst>
        </pc:spChg>
      </pc:sldChg>
      <pc:sldChg chg="modSp">
        <pc:chgData name="Soňa Macurová" userId="40839030-ea94-4baf-9f33-89ff4828a125" providerId="ADAL" clId="{AD3159CB-A188-4A20-9068-CE68CDDA45E1}" dt="2021-09-08T07:17:37.999" v="28" actId="123"/>
        <pc:sldMkLst>
          <pc:docMk/>
          <pc:sldMk cId="4167006393" sldId="293"/>
        </pc:sldMkLst>
        <pc:spChg chg="mod">
          <ac:chgData name="Soňa Macurová" userId="40839030-ea94-4baf-9f33-89ff4828a125" providerId="ADAL" clId="{AD3159CB-A188-4A20-9068-CE68CDDA45E1}" dt="2021-09-08T07:17:37.999" v="28" actId="123"/>
          <ac:spMkLst>
            <pc:docMk/>
            <pc:sldMk cId="4167006393" sldId="293"/>
            <ac:spMk id="7" creationId="{CA25D872-FF83-4EB5-88DF-5211304DBEB3}"/>
          </ac:spMkLst>
        </pc:spChg>
      </pc:sldChg>
    </pc:docChg>
  </pc:docChgLst>
</pc:chgInfo>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cs-CZ"/>
  <c:roundedCorners val="0"/>
  <mc:AlternateContent xmlns:mc="http://schemas.openxmlformats.org/markup-compatibility/2006">
    <mc:Choice xmlns:c14="http://schemas.microsoft.com/office/drawing/2007/8/2/chart" Requires="c14">
      <c14:style val="102"/>
    </mc:Choice>
    <mc:Fallback>
      <c:style val="2"/>
    </mc:Fallback>
  </mc:AlternateContent>
  <c:chart>
    <c:title>
      <c:layout>
        <c:manualLayout>
          <c:xMode val="edge"/>
          <c:yMode val="edge"/>
          <c:x val="6.7578487579540367E-2"/>
          <c:y val="3.0657188432465163E-2"/>
        </c:manualLayout>
      </c:layout>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cs-CZ"/>
        </a:p>
      </c:txPr>
    </c:title>
    <c:autoTitleDeleted val="0"/>
    <c:plotArea>
      <c:layout/>
      <c:barChart>
        <c:barDir val="col"/>
        <c:grouping val="clustered"/>
        <c:varyColors val="0"/>
        <c:ser>
          <c:idx val="0"/>
          <c:order val="0"/>
          <c:tx>
            <c:strRef>
              <c:f>List1!$B$1</c:f>
              <c:strCache>
                <c:ptCount val="1"/>
                <c:pt idx="0">
                  <c:v>Řada 1</c:v>
                </c:pt>
              </c:strCache>
            </c:strRef>
          </c:tx>
          <c:spPr>
            <a:solidFill>
              <a:srgbClr val="009EE2"/>
            </a:solidFill>
            <a:ln>
              <a:noFill/>
            </a:ln>
            <a:effectLst/>
          </c:spPr>
          <c:invertIfNegative val="0"/>
          <c:cat>
            <c:strRef>
              <c:f>List1!$A$2:$A$5</c:f>
              <c:strCache>
                <c:ptCount val="4"/>
                <c:pt idx="0">
                  <c:v>Kategorie 1</c:v>
                </c:pt>
                <c:pt idx="1">
                  <c:v>Kategorie 2</c:v>
                </c:pt>
                <c:pt idx="2">
                  <c:v>Kategorie 3</c:v>
                </c:pt>
                <c:pt idx="3">
                  <c:v>Kategorie 4</c:v>
                </c:pt>
              </c:strCache>
            </c:strRef>
          </c:cat>
          <c:val>
            <c:numRef>
              <c:f>List1!$B$2:$B$5</c:f>
              <c:numCache>
                <c:formatCode>General</c:formatCode>
                <c:ptCount val="4"/>
                <c:pt idx="0">
                  <c:v>4.3</c:v>
                </c:pt>
                <c:pt idx="1">
                  <c:v>2.5</c:v>
                </c:pt>
                <c:pt idx="2">
                  <c:v>3.5</c:v>
                </c:pt>
                <c:pt idx="3">
                  <c:v>4.5</c:v>
                </c:pt>
              </c:numCache>
            </c:numRef>
          </c:val>
          <c:extLst>
            <c:ext xmlns:c16="http://schemas.microsoft.com/office/drawing/2014/chart" uri="{C3380CC4-5D6E-409C-BE32-E72D297353CC}">
              <c16:uniqueId val="{00000000-5F38-46D1-B2F1-B76DBFE9E6A2}"/>
            </c:ext>
          </c:extLst>
        </c:ser>
        <c:ser>
          <c:idx val="1"/>
          <c:order val="1"/>
          <c:tx>
            <c:strRef>
              <c:f>List1!$C$1</c:f>
              <c:strCache>
                <c:ptCount val="1"/>
                <c:pt idx="0">
                  <c:v>Řada 2</c:v>
                </c:pt>
              </c:strCache>
            </c:strRef>
          </c:tx>
          <c:spPr>
            <a:solidFill>
              <a:srgbClr val="B10062"/>
            </a:solidFill>
            <a:ln>
              <a:noFill/>
            </a:ln>
            <a:effectLst/>
          </c:spPr>
          <c:invertIfNegative val="0"/>
          <c:cat>
            <c:strRef>
              <c:f>List1!$A$2:$A$5</c:f>
              <c:strCache>
                <c:ptCount val="4"/>
                <c:pt idx="0">
                  <c:v>Kategorie 1</c:v>
                </c:pt>
                <c:pt idx="1">
                  <c:v>Kategorie 2</c:v>
                </c:pt>
                <c:pt idx="2">
                  <c:v>Kategorie 3</c:v>
                </c:pt>
                <c:pt idx="3">
                  <c:v>Kategorie 4</c:v>
                </c:pt>
              </c:strCache>
            </c:strRef>
          </c:cat>
          <c:val>
            <c:numRef>
              <c:f>List1!$C$2:$C$5</c:f>
              <c:numCache>
                <c:formatCode>General</c:formatCode>
                <c:ptCount val="4"/>
                <c:pt idx="0">
                  <c:v>2.4</c:v>
                </c:pt>
                <c:pt idx="1">
                  <c:v>4.4000000000000004</c:v>
                </c:pt>
                <c:pt idx="2">
                  <c:v>1.8</c:v>
                </c:pt>
                <c:pt idx="3">
                  <c:v>2.8</c:v>
                </c:pt>
              </c:numCache>
            </c:numRef>
          </c:val>
          <c:extLst>
            <c:ext xmlns:c16="http://schemas.microsoft.com/office/drawing/2014/chart" uri="{C3380CC4-5D6E-409C-BE32-E72D297353CC}">
              <c16:uniqueId val="{00000001-5F38-46D1-B2F1-B76DBFE9E6A2}"/>
            </c:ext>
          </c:extLst>
        </c:ser>
        <c:ser>
          <c:idx val="2"/>
          <c:order val="2"/>
          <c:tx>
            <c:strRef>
              <c:f>List1!$D$1</c:f>
              <c:strCache>
                <c:ptCount val="1"/>
                <c:pt idx="0">
                  <c:v>Řada 3</c:v>
                </c:pt>
              </c:strCache>
            </c:strRef>
          </c:tx>
          <c:spPr>
            <a:solidFill>
              <a:srgbClr val="EB6608"/>
            </a:solidFill>
            <a:ln>
              <a:noFill/>
            </a:ln>
            <a:effectLst/>
          </c:spPr>
          <c:invertIfNegative val="0"/>
          <c:cat>
            <c:strRef>
              <c:f>List1!$A$2:$A$5</c:f>
              <c:strCache>
                <c:ptCount val="4"/>
                <c:pt idx="0">
                  <c:v>Kategorie 1</c:v>
                </c:pt>
                <c:pt idx="1">
                  <c:v>Kategorie 2</c:v>
                </c:pt>
                <c:pt idx="2">
                  <c:v>Kategorie 3</c:v>
                </c:pt>
                <c:pt idx="3">
                  <c:v>Kategorie 4</c:v>
                </c:pt>
              </c:strCache>
            </c:strRef>
          </c:cat>
          <c:val>
            <c:numRef>
              <c:f>List1!$D$2:$D$5</c:f>
              <c:numCache>
                <c:formatCode>General</c:formatCode>
                <c:ptCount val="4"/>
                <c:pt idx="0">
                  <c:v>2</c:v>
                </c:pt>
                <c:pt idx="1">
                  <c:v>2</c:v>
                </c:pt>
                <c:pt idx="2">
                  <c:v>3</c:v>
                </c:pt>
                <c:pt idx="3">
                  <c:v>5</c:v>
                </c:pt>
              </c:numCache>
            </c:numRef>
          </c:val>
          <c:extLst>
            <c:ext xmlns:c16="http://schemas.microsoft.com/office/drawing/2014/chart" uri="{C3380CC4-5D6E-409C-BE32-E72D297353CC}">
              <c16:uniqueId val="{00000002-5F38-46D1-B2F1-B76DBFE9E6A2}"/>
            </c:ext>
          </c:extLst>
        </c:ser>
        <c:ser>
          <c:idx val="3"/>
          <c:order val="3"/>
          <c:tx>
            <c:strRef>
              <c:f>List1!$E$1</c:f>
              <c:strCache>
                <c:ptCount val="1"/>
                <c:pt idx="0">
                  <c:v>Řada 4</c:v>
                </c:pt>
              </c:strCache>
            </c:strRef>
          </c:tx>
          <c:spPr>
            <a:solidFill>
              <a:srgbClr val="00659B"/>
            </a:solidFill>
            <a:ln>
              <a:noFill/>
            </a:ln>
            <a:effectLst/>
          </c:spPr>
          <c:invertIfNegative val="0"/>
          <c:cat>
            <c:strRef>
              <c:f>List1!$A$2:$A$5</c:f>
              <c:strCache>
                <c:ptCount val="4"/>
                <c:pt idx="0">
                  <c:v>Kategorie 1</c:v>
                </c:pt>
                <c:pt idx="1">
                  <c:v>Kategorie 2</c:v>
                </c:pt>
                <c:pt idx="2">
                  <c:v>Kategorie 3</c:v>
                </c:pt>
                <c:pt idx="3">
                  <c:v>Kategorie 4</c:v>
                </c:pt>
              </c:strCache>
            </c:strRef>
          </c:cat>
          <c:val>
            <c:numRef>
              <c:f>List1!$E$2:$E$5</c:f>
              <c:numCache>
                <c:formatCode>General</c:formatCode>
                <c:ptCount val="4"/>
                <c:pt idx="0">
                  <c:v>4.3</c:v>
                </c:pt>
                <c:pt idx="1">
                  <c:v>2.5</c:v>
                </c:pt>
                <c:pt idx="2">
                  <c:v>3.5</c:v>
                </c:pt>
                <c:pt idx="3">
                  <c:v>4.5</c:v>
                </c:pt>
              </c:numCache>
            </c:numRef>
          </c:val>
          <c:extLst>
            <c:ext xmlns:c16="http://schemas.microsoft.com/office/drawing/2014/chart" uri="{C3380CC4-5D6E-409C-BE32-E72D297353CC}">
              <c16:uniqueId val="{00000001-AA67-4343-BFC8-39C31FD3D7F6}"/>
            </c:ext>
          </c:extLst>
        </c:ser>
        <c:ser>
          <c:idx val="4"/>
          <c:order val="4"/>
          <c:tx>
            <c:strRef>
              <c:f>List1!$F$1</c:f>
              <c:strCache>
                <c:ptCount val="1"/>
                <c:pt idx="0">
                  <c:v>Řada 5</c:v>
                </c:pt>
              </c:strCache>
            </c:strRef>
          </c:tx>
          <c:spPr>
            <a:solidFill>
              <a:srgbClr val="009881"/>
            </a:solidFill>
            <a:ln>
              <a:noFill/>
            </a:ln>
            <a:effectLst/>
          </c:spPr>
          <c:invertIfNegative val="0"/>
          <c:cat>
            <c:strRef>
              <c:f>List1!$A$2:$A$5</c:f>
              <c:strCache>
                <c:ptCount val="4"/>
                <c:pt idx="0">
                  <c:v>Kategorie 1</c:v>
                </c:pt>
                <c:pt idx="1">
                  <c:v>Kategorie 2</c:v>
                </c:pt>
                <c:pt idx="2">
                  <c:v>Kategorie 3</c:v>
                </c:pt>
                <c:pt idx="3">
                  <c:v>Kategorie 4</c:v>
                </c:pt>
              </c:strCache>
            </c:strRef>
          </c:cat>
          <c:val>
            <c:numRef>
              <c:f>List1!$F$2:$F$5</c:f>
              <c:numCache>
                <c:formatCode>General</c:formatCode>
                <c:ptCount val="4"/>
                <c:pt idx="0">
                  <c:v>2.4</c:v>
                </c:pt>
                <c:pt idx="1">
                  <c:v>4.4000000000000004</c:v>
                </c:pt>
                <c:pt idx="2">
                  <c:v>1.8</c:v>
                </c:pt>
                <c:pt idx="3">
                  <c:v>2.8</c:v>
                </c:pt>
              </c:numCache>
            </c:numRef>
          </c:val>
          <c:extLst>
            <c:ext xmlns:c16="http://schemas.microsoft.com/office/drawing/2014/chart" uri="{C3380CC4-5D6E-409C-BE32-E72D297353CC}">
              <c16:uniqueId val="{00000002-AA67-4343-BFC8-39C31FD3D7F6}"/>
            </c:ext>
          </c:extLst>
        </c:ser>
        <c:ser>
          <c:idx val="5"/>
          <c:order val="5"/>
          <c:tx>
            <c:strRef>
              <c:f>List1!$G$1</c:f>
              <c:strCache>
                <c:ptCount val="1"/>
                <c:pt idx="0">
                  <c:v>Řada 6</c:v>
                </c:pt>
              </c:strCache>
            </c:strRef>
          </c:tx>
          <c:spPr>
            <a:solidFill>
              <a:srgbClr val="5BC4F1"/>
            </a:solidFill>
            <a:ln>
              <a:noFill/>
            </a:ln>
            <a:effectLst/>
          </c:spPr>
          <c:invertIfNegative val="0"/>
          <c:cat>
            <c:strRef>
              <c:f>List1!$A$2:$A$5</c:f>
              <c:strCache>
                <c:ptCount val="4"/>
                <c:pt idx="0">
                  <c:v>Kategorie 1</c:v>
                </c:pt>
                <c:pt idx="1">
                  <c:v>Kategorie 2</c:v>
                </c:pt>
                <c:pt idx="2">
                  <c:v>Kategorie 3</c:v>
                </c:pt>
                <c:pt idx="3">
                  <c:v>Kategorie 4</c:v>
                </c:pt>
              </c:strCache>
            </c:strRef>
          </c:cat>
          <c:val>
            <c:numRef>
              <c:f>List1!$G$2:$G$5</c:f>
              <c:numCache>
                <c:formatCode>General</c:formatCode>
                <c:ptCount val="4"/>
                <c:pt idx="0">
                  <c:v>2</c:v>
                </c:pt>
                <c:pt idx="1">
                  <c:v>2</c:v>
                </c:pt>
                <c:pt idx="2">
                  <c:v>3</c:v>
                </c:pt>
                <c:pt idx="3">
                  <c:v>5</c:v>
                </c:pt>
              </c:numCache>
            </c:numRef>
          </c:val>
          <c:extLst>
            <c:ext xmlns:c16="http://schemas.microsoft.com/office/drawing/2014/chart" uri="{C3380CC4-5D6E-409C-BE32-E72D297353CC}">
              <c16:uniqueId val="{00000003-AA67-4343-BFC8-39C31FD3D7F6}"/>
            </c:ext>
          </c:extLst>
        </c:ser>
        <c:ser>
          <c:idx val="6"/>
          <c:order val="6"/>
          <c:tx>
            <c:strRef>
              <c:f>List1!$H$1</c:f>
              <c:strCache>
                <c:ptCount val="1"/>
                <c:pt idx="0">
                  <c:v>Řada 13</c:v>
                </c:pt>
              </c:strCache>
            </c:strRef>
          </c:tx>
          <c:spPr>
            <a:solidFill>
              <a:srgbClr val="E73088"/>
            </a:solidFill>
            <a:ln>
              <a:noFill/>
            </a:ln>
            <a:effectLst/>
          </c:spPr>
          <c:invertIfNegative val="0"/>
          <c:cat>
            <c:strRef>
              <c:f>List1!$A$2:$A$5</c:f>
              <c:strCache>
                <c:ptCount val="4"/>
                <c:pt idx="0">
                  <c:v>Kategorie 1</c:v>
                </c:pt>
                <c:pt idx="1">
                  <c:v>Kategorie 2</c:v>
                </c:pt>
                <c:pt idx="2">
                  <c:v>Kategorie 3</c:v>
                </c:pt>
                <c:pt idx="3">
                  <c:v>Kategorie 4</c:v>
                </c:pt>
              </c:strCache>
            </c:strRef>
          </c:cat>
          <c:val>
            <c:numRef>
              <c:f>List1!$H$2:$H$5</c:f>
              <c:numCache>
                <c:formatCode>General</c:formatCode>
                <c:ptCount val="4"/>
                <c:pt idx="0">
                  <c:v>4.3</c:v>
                </c:pt>
                <c:pt idx="1">
                  <c:v>2.5</c:v>
                </c:pt>
                <c:pt idx="2">
                  <c:v>3.5</c:v>
                </c:pt>
                <c:pt idx="3">
                  <c:v>4.5</c:v>
                </c:pt>
              </c:numCache>
            </c:numRef>
          </c:val>
          <c:extLst>
            <c:ext xmlns:c16="http://schemas.microsoft.com/office/drawing/2014/chart" uri="{C3380CC4-5D6E-409C-BE32-E72D297353CC}">
              <c16:uniqueId val="{00000004-AA67-4343-BFC8-39C31FD3D7F6}"/>
            </c:ext>
          </c:extLst>
        </c:ser>
        <c:dLbls>
          <c:showLegendKey val="0"/>
          <c:showVal val="0"/>
          <c:showCatName val="0"/>
          <c:showSerName val="0"/>
          <c:showPercent val="0"/>
          <c:showBubbleSize val="0"/>
        </c:dLbls>
        <c:gapWidth val="219"/>
        <c:overlap val="-27"/>
        <c:axId val="336283247"/>
        <c:axId val="336943279"/>
      </c:barChart>
      <c:catAx>
        <c:axId val="336283247"/>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cs-CZ"/>
          </a:p>
        </c:txPr>
        <c:crossAx val="336943279"/>
        <c:crosses val="autoZero"/>
        <c:auto val="1"/>
        <c:lblAlgn val="ctr"/>
        <c:lblOffset val="100"/>
        <c:noMultiLvlLbl val="0"/>
      </c:catAx>
      <c:valAx>
        <c:axId val="336943279"/>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cs-CZ"/>
          </a:p>
        </c:txPr>
        <c:crossAx val="336283247"/>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cs-CZ"/>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cs-CZ"/>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9.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Úvodní snímek">
    <p:spTree>
      <p:nvGrpSpPr>
        <p:cNvPr id="1" name=""/>
        <p:cNvGrpSpPr/>
        <p:nvPr/>
      </p:nvGrpSpPr>
      <p:grpSpPr>
        <a:xfrm>
          <a:off x="0" y="0"/>
          <a:ext cx="0" cy="0"/>
          <a:chOff x="0" y="0"/>
          <a:chExt cx="0" cy="0"/>
        </a:xfrm>
      </p:grpSpPr>
      <p:sp>
        <p:nvSpPr>
          <p:cNvPr id="6" name="Zástupný text 2">
            <a:extLst>
              <a:ext uri="{FF2B5EF4-FFF2-40B4-BE49-F238E27FC236}">
                <a16:creationId xmlns:a16="http://schemas.microsoft.com/office/drawing/2014/main" id="{2389DD16-FB00-4D9A-B48C-50050FDDC1F2}"/>
              </a:ext>
            </a:extLst>
          </p:cNvPr>
          <p:cNvSpPr>
            <a:spLocks noGrp="1"/>
          </p:cNvSpPr>
          <p:nvPr>
            <p:ph type="body" idx="13" hasCustomPrompt="1"/>
          </p:nvPr>
        </p:nvSpPr>
        <p:spPr>
          <a:xfrm>
            <a:off x="4838009" y="842109"/>
            <a:ext cx="3718906" cy="311628"/>
          </a:xfrm>
          <a:prstGeom prst="rect">
            <a:avLst/>
          </a:prstGeom>
        </p:spPr>
        <p:txBody>
          <a:bodyPr>
            <a:normAutofit/>
          </a:bodyPr>
          <a:lstStyle>
            <a:lvl1pPr marL="0" indent="0" algn="r">
              <a:buNone/>
              <a:defRPr sz="1500" b="1">
                <a:solidFill>
                  <a:srgbClr val="009EE2"/>
                </a:solidFill>
              </a:defRPr>
            </a:lvl1pPr>
            <a:lvl2pPr marL="342892" indent="0">
              <a:buNone/>
              <a:defRPr sz="1500">
                <a:solidFill>
                  <a:schemeClr val="tx1">
                    <a:tint val="75000"/>
                  </a:schemeClr>
                </a:solidFill>
              </a:defRPr>
            </a:lvl2pPr>
            <a:lvl3pPr marL="685783" indent="0">
              <a:buNone/>
              <a:defRPr sz="1350">
                <a:solidFill>
                  <a:schemeClr val="tx1">
                    <a:tint val="75000"/>
                  </a:schemeClr>
                </a:solidFill>
              </a:defRPr>
            </a:lvl3pPr>
            <a:lvl4pPr marL="1028675" indent="0">
              <a:buNone/>
              <a:defRPr sz="1200">
                <a:solidFill>
                  <a:schemeClr val="tx1">
                    <a:tint val="75000"/>
                  </a:schemeClr>
                </a:solidFill>
              </a:defRPr>
            </a:lvl4pPr>
            <a:lvl5pPr marL="1371566" indent="0">
              <a:buNone/>
              <a:defRPr sz="1200">
                <a:solidFill>
                  <a:schemeClr val="tx1">
                    <a:tint val="75000"/>
                  </a:schemeClr>
                </a:solidFill>
              </a:defRPr>
            </a:lvl5pPr>
            <a:lvl6pPr marL="1714457" indent="0">
              <a:buNone/>
              <a:defRPr sz="1200">
                <a:solidFill>
                  <a:schemeClr val="tx1">
                    <a:tint val="75000"/>
                  </a:schemeClr>
                </a:solidFill>
              </a:defRPr>
            </a:lvl6pPr>
            <a:lvl7pPr marL="2057348" indent="0">
              <a:buNone/>
              <a:defRPr sz="1200">
                <a:solidFill>
                  <a:schemeClr val="tx1">
                    <a:tint val="75000"/>
                  </a:schemeClr>
                </a:solidFill>
              </a:defRPr>
            </a:lvl7pPr>
            <a:lvl8pPr marL="2400240" indent="0">
              <a:buNone/>
              <a:defRPr sz="1200">
                <a:solidFill>
                  <a:schemeClr val="tx1">
                    <a:tint val="75000"/>
                  </a:schemeClr>
                </a:solidFill>
              </a:defRPr>
            </a:lvl8pPr>
            <a:lvl9pPr marL="2743132" indent="0">
              <a:buNone/>
              <a:defRPr sz="1200">
                <a:solidFill>
                  <a:schemeClr val="tx1">
                    <a:tint val="75000"/>
                  </a:schemeClr>
                </a:solidFill>
              </a:defRPr>
            </a:lvl9pPr>
          </a:lstStyle>
          <a:p>
            <a:pPr lvl="0"/>
            <a:r>
              <a:rPr lang="cs-CZ" dirty="0"/>
              <a:t>Jméno a příjmení autora</a:t>
            </a:r>
          </a:p>
        </p:txBody>
      </p:sp>
      <p:sp>
        <p:nvSpPr>
          <p:cNvPr id="11" name="Zástupný text 2">
            <a:extLst>
              <a:ext uri="{FF2B5EF4-FFF2-40B4-BE49-F238E27FC236}">
                <a16:creationId xmlns:a16="http://schemas.microsoft.com/office/drawing/2014/main" id="{6BBD7AF0-0104-49C6-B49F-55B685879E06}"/>
              </a:ext>
            </a:extLst>
          </p:cNvPr>
          <p:cNvSpPr>
            <a:spLocks noGrp="1"/>
          </p:cNvSpPr>
          <p:nvPr>
            <p:ph type="body" idx="14" hasCustomPrompt="1"/>
          </p:nvPr>
        </p:nvSpPr>
        <p:spPr>
          <a:xfrm>
            <a:off x="4838009" y="1153737"/>
            <a:ext cx="3718906" cy="311628"/>
          </a:xfrm>
          <a:prstGeom prst="rect">
            <a:avLst/>
          </a:prstGeom>
        </p:spPr>
        <p:txBody>
          <a:bodyPr>
            <a:normAutofit/>
          </a:bodyPr>
          <a:lstStyle>
            <a:lvl1pPr marL="0" indent="0" algn="r">
              <a:buNone/>
              <a:defRPr sz="1400">
                <a:solidFill>
                  <a:srgbClr val="4A4A49"/>
                </a:solidFill>
              </a:defRPr>
            </a:lvl1pPr>
            <a:lvl2pPr marL="342892" indent="0">
              <a:buNone/>
              <a:defRPr sz="1500">
                <a:solidFill>
                  <a:schemeClr val="tx1">
                    <a:tint val="75000"/>
                  </a:schemeClr>
                </a:solidFill>
              </a:defRPr>
            </a:lvl2pPr>
            <a:lvl3pPr marL="685783" indent="0">
              <a:buNone/>
              <a:defRPr sz="1350">
                <a:solidFill>
                  <a:schemeClr val="tx1">
                    <a:tint val="75000"/>
                  </a:schemeClr>
                </a:solidFill>
              </a:defRPr>
            </a:lvl3pPr>
            <a:lvl4pPr marL="1028675" indent="0">
              <a:buNone/>
              <a:defRPr sz="1200">
                <a:solidFill>
                  <a:schemeClr val="tx1">
                    <a:tint val="75000"/>
                  </a:schemeClr>
                </a:solidFill>
              </a:defRPr>
            </a:lvl4pPr>
            <a:lvl5pPr marL="1371566" indent="0">
              <a:buNone/>
              <a:defRPr sz="1200">
                <a:solidFill>
                  <a:schemeClr val="tx1">
                    <a:tint val="75000"/>
                  </a:schemeClr>
                </a:solidFill>
              </a:defRPr>
            </a:lvl5pPr>
            <a:lvl6pPr marL="1714457" indent="0">
              <a:buNone/>
              <a:defRPr sz="1200">
                <a:solidFill>
                  <a:schemeClr val="tx1">
                    <a:tint val="75000"/>
                  </a:schemeClr>
                </a:solidFill>
              </a:defRPr>
            </a:lvl6pPr>
            <a:lvl7pPr marL="2057348" indent="0">
              <a:buNone/>
              <a:defRPr sz="1200">
                <a:solidFill>
                  <a:schemeClr val="tx1">
                    <a:tint val="75000"/>
                  </a:schemeClr>
                </a:solidFill>
              </a:defRPr>
            </a:lvl7pPr>
            <a:lvl8pPr marL="2400240" indent="0">
              <a:buNone/>
              <a:defRPr sz="1200">
                <a:solidFill>
                  <a:schemeClr val="tx1">
                    <a:tint val="75000"/>
                  </a:schemeClr>
                </a:solidFill>
              </a:defRPr>
            </a:lvl8pPr>
            <a:lvl9pPr marL="2743132" indent="0">
              <a:buNone/>
              <a:defRPr sz="1200">
                <a:solidFill>
                  <a:schemeClr val="tx1">
                    <a:tint val="75000"/>
                  </a:schemeClr>
                </a:solidFill>
              </a:defRPr>
            </a:lvl9pPr>
          </a:lstStyle>
          <a:p>
            <a:pPr lvl="0"/>
            <a:r>
              <a:rPr lang="cs-CZ" dirty="0"/>
              <a:t>Název katedry / oddělení</a:t>
            </a:r>
          </a:p>
        </p:txBody>
      </p:sp>
      <p:sp>
        <p:nvSpPr>
          <p:cNvPr id="12" name="Nadpis 1">
            <a:extLst>
              <a:ext uri="{FF2B5EF4-FFF2-40B4-BE49-F238E27FC236}">
                <a16:creationId xmlns:a16="http://schemas.microsoft.com/office/drawing/2014/main" id="{6609EC98-6EA4-4C3E-A04D-5D810F2A423B}"/>
              </a:ext>
            </a:extLst>
          </p:cNvPr>
          <p:cNvSpPr>
            <a:spLocks noGrp="1"/>
          </p:cNvSpPr>
          <p:nvPr>
            <p:ph type="ctrTitle" hasCustomPrompt="1"/>
          </p:nvPr>
        </p:nvSpPr>
        <p:spPr>
          <a:xfrm>
            <a:off x="653591" y="2591091"/>
            <a:ext cx="7886701" cy="1782150"/>
          </a:xfrm>
          <a:prstGeom prst="rect">
            <a:avLst/>
          </a:prstGeom>
        </p:spPr>
        <p:txBody>
          <a:bodyPr anchor="t"/>
          <a:lstStyle>
            <a:lvl1pPr algn="l">
              <a:defRPr sz="4500">
                <a:solidFill>
                  <a:srgbClr val="4A4A49"/>
                </a:solidFill>
                <a:latin typeface="Arial" panose="020B0604020202020204" pitchFamily="34" charset="0"/>
                <a:cs typeface="Arial" panose="020B0604020202020204" pitchFamily="34" charset="0"/>
              </a:defRPr>
            </a:lvl1pPr>
          </a:lstStyle>
          <a:p>
            <a:r>
              <a:rPr lang="cs-CZ" dirty="0"/>
              <a:t>Název prezentace</a:t>
            </a:r>
          </a:p>
        </p:txBody>
      </p:sp>
      <p:sp>
        <p:nvSpPr>
          <p:cNvPr id="13" name="Podnadpis 2">
            <a:extLst>
              <a:ext uri="{FF2B5EF4-FFF2-40B4-BE49-F238E27FC236}">
                <a16:creationId xmlns:a16="http://schemas.microsoft.com/office/drawing/2014/main" id="{8DECF7AF-89F1-4012-9B20-327F67C10BB0}"/>
              </a:ext>
            </a:extLst>
          </p:cNvPr>
          <p:cNvSpPr>
            <a:spLocks noGrp="1"/>
          </p:cNvSpPr>
          <p:nvPr>
            <p:ph type="subTitle" idx="1"/>
          </p:nvPr>
        </p:nvSpPr>
        <p:spPr>
          <a:xfrm>
            <a:off x="668831" y="4487541"/>
            <a:ext cx="7871461" cy="813654"/>
          </a:xfrm>
          <a:prstGeom prst="rect">
            <a:avLst/>
          </a:prstGeom>
        </p:spPr>
        <p:txBody>
          <a:bodyPr/>
          <a:lstStyle>
            <a:lvl1pPr marL="0" indent="0" algn="l">
              <a:buNone/>
              <a:defRPr sz="1800" b="0">
                <a:solidFill>
                  <a:srgbClr val="4A4A49"/>
                </a:solidFill>
                <a:latin typeface="Arial" panose="020B0604020202020204" pitchFamily="34" charset="0"/>
                <a:cs typeface="Arial" panose="020B0604020202020204" pitchFamily="34" charset="0"/>
              </a:defRPr>
            </a:lvl1pPr>
            <a:lvl2pPr marL="342892" indent="0" algn="ctr">
              <a:buNone/>
              <a:defRPr sz="1500"/>
            </a:lvl2pPr>
            <a:lvl3pPr marL="685783" indent="0" algn="ctr">
              <a:buNone/>
              <a:defRPr sz="1350"/>
            </a:lvl3pPr>
            <a:lvl4pPr marL="1028675" indent="0" algn="ctr">
              <a:buNone/>
              <a:defRPr sz="1200"/>
            </a:lvl4pPr>
            <a:lvl5pPr marL="1371566" indent="0" algn="ctr">
              <a:buNone/>
              <a:defRPr sz="1200"/>
            </a:lvl5pPr>
            <a:lvl6pPr marL="1714457" indent="0" algn="ctr">
              <a:buNone/>
              <a:defRPr sz="1200"/>
            </a:lvl6pPr>
            <a:lvl7pPr marL="2057348" indent="0" algn="ctr">
              <a:buNone/>
              <a:defRPr sz="1200"/>
            </a:lvl7pPr>
            <a:lvl8pPr marL="2400240" indent="0" algn="ctr">
              <a:buNone/>
              <a:defRPr sz="1200"/>
            </a:lvl8pPr>
            <a:lvl9pPr marL="2743132" indent="0" algn="ctr">
              <a:buNone/>
              <a:defRPr sz="1200"/>
            </a:lvl9pPr>
          </a:lstStyle>
          <a:p>
            <a:r>
              <a:rPr lang="cs-CZ"/>
              <a:t>Kliknutím můžete upravit styl předlohy.</a:t>
            </a:r>
            <a:endParaRPr lang="cs-CZ" dirty="0"/>
          </a:p>
        </p:txBody>
      </p:sp>
    </p:spTree>
    <p:extLst>
      <p:ext uri="{BB962C8B-B14F-4D97-AF65-F5344CB8AC3E}">
        <p14:creationId xmlns:p14="http://schemas.microsoft.com/office/powerpoint/2010/main" val="10541762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abulka">
    <p:spTree>
      <p:nvGrpSpPr>
        <p:cNvPr id="1" name=""/>
        <p:cNvGrpSpPr/>
        <p:nvPr/>
      </p:nvGrpSpPr>
      <p:grpSpPr>
        <a:xfrm>
          <a:off x="0" y="0"/>
          <a:ext cx="0" cy="0"/>
          <a:chOff x="0" y="0"/>
          <a:chExt cx="0" cy="0"/>
        </a:xfrm>
      </p:grpSpPr>
      <p:sp>
        <p:nvSpPr>
          <p:cNvPr id="2" name="Zástupný symbol pro datum 1">
            <a:extLst>
              <a:ext uri="{FF2B5EF4-FFF2-40B4-BE49-F238E27FC236}">
                <a16:creationId xmlns:a16="http://schemas.microsoft.com/office/drawing/2014/main" id="{64B6AD0B-CD39-418F-BD86-753F9D93E5C1}"/>
              </a:ext>
            </a:extLst>
          </p:cNvPr>
          <p:cNvSpPr>
            <a:spLocks noGrp="1"/>
          </p:cNvSpPr>
          <p:nvPr>
            <p:ph type="dt" sz="half" idx="10"/>
          </p:nvPr>
        </p:nvSpPr>
        <p:spPr/>
        <p:txBody>
          <a:bodyPr/>
          <a:lstStyle/>
          <a:p>
            <a:fld id="{8B329ADC-2255-4EF3-B5C0-B90829E78CD9}" type="datetimeFigureOut">
              <a:rPr lang="cs-CZ" smtClean="0"/>
              <a:t>08.09.2021</a:t>
            </a:fld>
            <a:endParaRPr lang="cs-CZ"/>
          </a:p>
        </p:txBody>
      </p:sp>
      <p:sp>
        <p:nvSpPr>
          <p:cNvPr id="3" name="Zástupný symbol pro zápatí 2">
            <a:extLst>
              <a:ext uri="{FF2B5EF4-FFF2-40B4-BE49-F238E27FC236}">
                <a16:creationId xmlns:a16="http://schemas.microsoft.com/office/drawing/2014/main" id="{AF3563E2-1FFA-41D6-A180-AB12573EE9D3}"/>
              </a:ext>
            </a:extLst>
          </p:cNvPr>
          <p:cNvSpPr>
            <a:spLocks noGrp="1"/>
          </p:cNvSpPr>
          <p:nvPr>
            <p:ph type="ftr" sz="quarter" idx="11"/>
          </p:nvPr>
        </p:nvSpPr>
        <p:spPr/>
        <p:txBody>
          <a:bodyPr/>
          <a:lstStyle/>
          <a:p>
            <a:endParaRPr lang="cs-CZ"/>
          </a:p>
        </p:txBody>
      </p:sp>
      <p:sp>
        <p:nvSpPr>
          <p:cNvPr id="4" name="Zástupný symbol pro číslo snímku 3">
            <a:extLst>
              <a:ext uri="{FF2B5EF4-FFF2-40B4-BE49-F238E27FC236}">
                <a16:creationId xmlns:a16="http://schemas.microsoft.com/office/drawing/2014/main" id="{807A9ED8-2B82-40D5-A9B1-F2B165BE7232}"/>
              </a:ext>
            </a:extLst>
          </p:cNvPr>
          <p:cNvSpPr>
            <a:spLocks noGrp="1"/>
          </p:cNvSpPr>
          <p:nvPr>
            <p:ph type="sldNum" sz="quarter" idx="12"/>
          </p:nvPr>
        </p:nvSpPr>
        <p:spPr/>
        <p:txBody>
          <a:bodyPr/>
          <a:lstStyle/>
          <a:p>
            <a:fld id="{195CA258-668E-4A85-A197-2757C3BEE154}" type="slidenum">
              <a:rPr lang="cs-CZ" smtClean="0"/>
              <a:t>‹#›</a:t>
            </a:fld>
            <a:endParaRPr lang="cs-CZ"/>
          </a:p>
        </p:txBody>
      </p:sp>
      <p:sp>
        <p:nvSpPr>
          <p:cNvPr id="14" name="Nadpis 1">
            <a:extLst>
              <a:ext uri="{FF2B5EF4-FFF2-40B4-BE49-F238E27FC236}">
                <a16:creationId xmlns:a16="http://schemas.microsoft.com/office/drawing/2014/main" id="{3595AC0D-E641-4E07-B2CB-74274830B2B5}"/>
              </a:ext>
            </a:extLst>
          </p:cNvPr>
          <p:cNvSpPr>
            <a:spLocks noGrp="1"/>
          </p:cNvSpPr>
          <p:nvPr>
            <p:ph type="title"/>
          </p:nvPr>
        </p:nvSpPr>
        <p:spPr>
          <a:xfrm>
            <a:off x="628650" y="1100016"/>
            <a:ext cx="7779544" cy="689952"/>
          </a:xfrm>
        </p:spPr>
        <p:txBody>
          <a:bodyPr/>
          <a:lstStyle/>
          <a:p>
            <a:r>
              <a:rPr lang="cs-CZ" dirty="0"/>
              <a:t>Kliknutím lze upravit styl.</a:t>
            </a:r>
          </a:p>
        </p:txBody>
      </p:sp>
    </p:spTree>
    <p:extLst>
      <p:ext uri="{BB962C8B-B14F-4D97-AF65-F5344CB8AC3E}">
        <p14:creationId xmlns:p14="http://schemas.microsoft.com/office/powerpoint/2010/main" val="32241591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abulka vzor">
    <p:spTree>
      <p:nvGrpSpPr>
        <p:cNvPr id="1" name=""/>
        <p:cNvGrpSpPr/>
        <p:nvPr/>
      </p:nvGrpSpPr>
      <p:grpSpPr>
        <a:xfrm>
          <a:off x="0" y="0"/>
          <a:ext cx="0" cy="0"/>
          <a:chOff x="0" y="0"/>
          <a:chExt cx="0" cy="0"/>
        </a:xfrm>
      </p:grpSpPr>
      <p:sp>
        <p:nvSpPr>
          <p:cNvPr id="2" name="Zástupný symbol pro datum 1">
            <a:extLst>
              <a:ext uri="{FF2B5EF4-FFF2-40B4-BE49-F238E27FC236}">
                <a16:creationId xmlns:a16="http://schemas.microsoft.com/office/drawing/2014/main" id="{64B6AD0B-CD39-418F-BD86-753F9D93E5C1}"/>
              </a:ext>
            </a:extLst>
          </p:cNvPr>
          <p:cNvSpPr>
            <a:spLocks noGrp="1"/>
          </p:cNvSpPr>
          <p:nvPr>
            <p:ph type="dt" sz="half" idx="10"/>
          </p:nvPr>
        </p:nvSpPr>
        <p:spPr/>
        <p:txBody>
          <a:bodyPr/>
          <a:lstStyle/>
          <a:p>
            <a:fld id="{8B329ADC-2255-4EF3-B5C0-B90829E78CD9}" type="datetimeFigureOut">
              <a:rPr lang="cs-CZ" smtClean="0"/>
              <a:t>08.09.2021</a:t>
            </a:fld>
            <a:endParaRPr lang="cs-CZ"/>
          </a:p>
        </p:txBody>
      </p:sp>
      <p:sp>
        <p:nvSpPr>
          <p:cNvPr id="3" name="Zástupný symbol pro zápatí 2">
            <a:extLst>
              <a:ext uri="{FF2B5EF4-FFF2-40B4-BE49-F238E27FC236}">
                <a16:creationId xmlns:a16="http://schemas.microsoft.com/office/drawing/2014/main" id="{AF3563E2-1FFA-41D6-A180-AB12573EE9D3}"/>
              </a:ext>
            </a:extLst>
          </p:cNvPr>
          <p:cNvSpPr>
            <a:spLocks noGrp="1"/>
          </p:cNvSpPr>
          <p:nvPr>
            <p:ph type="ftr" sz="quarter" idx="11"/>
          </p:nvPr>
        </p:nvSpPr>
        <p:spPr/>
        <p:txBody>
          <a:bodyPr/>
          <a:lstStyle/>
          <a:p>
            <a:endParaRPr lang="cs-CZ"/>
          </a:p>
        </p:txBody>
      </p:sp>
      <p:sp>
        <p:nvSpPr>
          <p:cNvPr id="4" name="Zástupný symbol pro číslo snímku 3">
            <a:extLst>
              <a:ext uri="{FF2B5EF4-FFF2-40B4-BE49-F238E27FC236}">
                <a16:creationId xmlns:a16="http://schemas.microsoft.com/office/drawing/2014/main" id="{807A9ED8-2B82-40D5-A9B1-F2B165BE7232}"/>
              </a:ext>
            </a:extLst>
          </p:cNvPr>
          <p:cNvSpPr>
            <a:spLocks noGrp="1"/>
          </p:cNvSpPr>
          <p:nvPr>
            <p:ph type="sldNum" sz="quarter" idx="12"/>
          </p:nvPr>
        </p:nvSpPr>
        <p:spPr/>
        <p:txBody>
          <a:bodyPr/>
          <a:lstStyle/>
          <a:p>
            <a:fld id="{195CA258-668E-4A85-A197-2757C3BEE154}" type="slidenum">
              <a:rPr lang="cs-CZ" smtClean="0"/>
              <a:t>‹#›</a:t>
            </a:fld>
            <a:endParaRPr lang="cs-CZ"/>
          </a:p>
        </p:txBody>
      </p:sp>
      <p:graphicFrame>
        <p:nvGraphicFramePr>
          <p:cNvPr id="5" name="Tabulka 5">
            <a:extLst>
              <a:ext uri="{FF2B5EF4-FFF2-40B4-BE49-F238E27FC236}">
                <a16:creationId xmlns:a16="http://schemas.microsoft.com/office/drawing/2014/main" id="{9841DB2C-4E87-4F77-9936-DB53842AFF3E}"/>
              </a:ext>
            </a:extLst>
          </p:cNvPr>
          <p:cNvGraphicFramePr>
            <a:graphicFrameLocks noGrp="1"/>
          </p:cNvGraphicFramePr>
          <p:nvPr userDrawn="1">
            <p:extLst>
              <p:ext uri="{D42A27DB-BD31-4B8C-83A1-F6EECF244321}">
                <p14:modId xmlns:p14="http://schemas.microsoft.com/office/powerpoint/2010/main" val="1167211661"/>
              </p:ext>
            </p:extLst>
          </p:nvPr>
        </p:nvGraphicFramePr>
        <p:xfrm>
          <a:off x="731521" y="2152650"/>
          <a:ext cx="7581899" cy="3605336"/>
        </p:xfrm>
        <a:graphic>
          <a:graphicData uri="http://schemas.openxmlformats.org/drawingml/2006/table">
            <a:tbl>
              <a:tblPr firstRow="1" bandRow="1">
                <a:solidFill>
                  <a:srgbClr val="D2F5FF"/>
                </a:solidFill>
                <a:tableStyleId>{5C22544A-7EE6-4342-B048-85BDC9FD1C3A}</a:tableStyleId>
              </a:tblPr>
              <a:tblGrid>
                <a:gridCol w="840525">
                  <a:extLst>
                    <a:ext uri="{9D8B030D-6E8A-4147-A177-3AD203B41FA5}">
                      <a16:colId xmlns:a16="http://schemas.microsoft.com/office/drawing/2014/main" val="1219353005"/>
                    </a:ext>
                  </a:extLst>
                </a:gridCol>
                <a:gridCol w="840525">
                  <a:extLst>
                    <a:ext uri="{9D8B030D-6E8A-4147-A177-3AD203B41FA5}">
                      <a16:colId xmlns:a16="http://schemas.microsoft.com/office/drawing/2014/main" val="4046355216"/>
                    </a:ext>
                  </a:extLst>
                </a:gridCol>
                <a:gridCol w="840525">
                  <a:extLst>
                    <a:ext uri="{9D8B030D-6E8A-4147-A177-3AD203B41FA5}">
                      <a16:colId xmlns:a16="http://schemas.microsoft.com/office/drawing/2014/main" val="1360489622"/>
                    </a:ext>
                  </a:extLst>
                </a:gridCol>
                <a:gridCol w="840525">
                  <a:extLst>
                    <a:ext uri="{9D8B030D-6E8A-4147-A177-3AD203B41FA5}">
                      <a16:colId xmlns:a16="http://schemas.microsoft.com/office/drawing/2014/main" val="2421545816"/>
                    </a:ext>
                  </a:extLst>
                </a:gridCol>
                <a:gridCol w="840525">
                  <a:extLst>
                    <a:ext uri="{9D8B030D-6E8A-4147-A177-3AD203B41FA5}">
                      <a16:colId xmlns:a16="http://schemas.microsoft.com/office/drawing/2014/main" val="445562066"/>
                    </a:ext>
                  </a:extLst>
                </a:gridCol>
                <a:gridCol w="840525">
                  <a:extLst>
                    <a:ext uri="{9D8B030D-6E8A-4147-A177-3AD203B41FA5}">
                      <a16:colId xmlns:a16="http://schemas.microsoft.com/office/drawing/2014/main" val="4004064892"/>
                    </a:ext>
                  </a:extLst>
                </a:gridCol>
                <a:gridCol w="840525">
                  <a:extLst>
                    <a:ext uri="{9D8B030D-6E8A-4147-A177-3AD203B41FA5}">
                      <a16:colId xmlns:a16="http://schemas.microsoft.com/office/drawing/2014/main" val="1769508777"/>
                    </a:ext>
                  </a:extLst>
                </a:gridCol>
                <a:gridCol w="840525">
                  <a:extLst>
                    <a:ext uri="{9D8B030D-6E8A-4147-A177-3AD203B41FA5}">
                      <a16:colId xmlns:a16="http://schemas.microsoft.com/office/drawing/2014/main" val="3799914238"/>
                    </a:ext>
                  </a:extLst>
                </a:gridCol>
                <a:gridCol w="857699">
                  <a:extLst>
                    <a:ext uri="{9D8B030D-6E8A-4147-A177-3AD203B41FA5}">
                      <a16:colId xmlns:a16="http://schemas.microsoft.com/office/drawing/2014/main" val="1835371581"/>
                    </a:ext>
                  </a:extLst>
                </a:gridCol>
              </a:tblGrid>
              <a:tr h="450667">
                <a:tc>
                  <a:txBody>
                    <a:bodyPr/>
                    <a:lstStyle/>
                    <a:p>
                      <a:r>
                        <a:rPr lang="cs-CZ" dirty="0"/>
                        <a:t>Sloupec</a:t>
                      </a:r>
                    </a:p>
                  </a:txBody>
                  <a:tcPr marL="68580" marR="68580" anchor="ctr">
                    <a:solidFill>
                      <a:srgbClr val="009EE2"/>
                    </a:solidFill>
                  </a:tcPr>
                </a:tc>
                <a:tc>
                  <a:txBody>
                    <a:bodyPr/>
                    <a:lstStyle/>
                    <a:p>
                      <a:r>
                        <a:rPr lang="cs-CZ" dirty="0"/>
                        <a:t>Sloupec</a:t>
                      </a:r>
                    </a:p>
                  </a:txBody>
                  <a:tcPr marL="68580" marR="68580" anchor="ctr">
                    <a:solidFill>
                      <a:srgbClr val="009EE2"/>
                    </a:solidFill>
                  </a:tcPr>
                </a:tc>
                <a:tc>
                  <a:txBody>
                    <a:bodyPr/>
                    <a:lstStyle/>
                    <a:p>
                      <a:r>
                        <a:rPr lang="cs-CZ" dirty="0"/>
                        <a:t>Sloupec</a:t>
                      </a:r>
                    </a:p>
                  </a:txBody>
                  <a:tcPr marL="68580" marR="68580" anchor="ctr">
                    <a:solidFill>
                      <a:srgbClr val="009EE2"/>
                    </a:solidFill>
                  </a:tcPr>
                </a:tc>
                <a:tc>
                  <a:txBody>
                    <a:bodyPr/>
                    <a:lstStyle/>
                    <a:p>
                      <a:r>
                        <a:rPr lang="cs-CZ" dirty="0"/>
                        <a:t>Sloupec</a:t>
                      </a:r>
                    </a:p>
                  </a:txBody>
                  <a:tcPr marL="68580" marR="68580" anchor="ctr">
                    <a:solidFill>
                      <a:srgbClr val="009EE2"/>
                    </a:solidFill>
                  </a:tcPr>
                </a:tc>
                <a:tc>
                  <a:txBody>
                    <a:bodyPr/>
                    <a:lstStyle/>
                    <a:p>
                      <a:r>
                        <a:rPr lang="cs-CZ" dirty="0"/>
                        <a:t>Sloupec</a:t>
                      </a:r>
                    </a:p>
                  </a:txBody>
                  <a:tcPr marL="68580" marR="68580" anchor="ctr">
                    <a:solidFill>
                      <a:srgbClr val="009EE2"/>
                    </a:solidFill>
                  </a:tcPr>
                </a:tc>
                <a:tc>
                  <a:txBody>
                    <a:bodyPr/>
                    <a:lstStyle/>
                    <a:p>
                      <a:r>
                        <a:rPr lang="cs-CZ" dirty="0"/>
                        <a:t>Sloupec</a:t>
                      </a:r>
                    </a:p>
                  </a:txBody>
                  <a:tcPr marL="68580" marR="68580" anchor="ctr">
                    <a:solidFill>
                      <a:srgbClr val="009EE2"/>
                    </a:solidFill>
                  </a:tcPr>
                </a:tc>
                <a:tc>
                  <a:txBody>
                    <a:bodyPr/>
                    <a:lstStyle/>
                    <a:p>
                      <a:r>
                        <a:rPr lang="cs-CZ" dirty="0"/>
                        <a:t>Sloupec</a:t>
                      </a:r>
                    </a:p>
                  </a:txBody>
                  <a:tcPr marL="68580" marR="68580" anchor="ctr">
                    <a:solidFill>
                      <a:srgbClr val="009EE2"/>
                    </a:solidFill>
                  </a:tcPr>
                </a:tc>
                <a:tc>
                  <a:txBody>
                    <a:bodyPr/>
                    <a:lstStyle/>
                    <a:p>
                      <a:r>
                        <a:rPr lang="cs-CZ" dirty="0"/>
                        <a:t>Sloupec</a:t>
                      </a:r>
                    </a:p>
                  </a:txBody>
                  <a:tcPr marL="68580" marR="68580" anchor="ctr">
                    <a:solidFill>
                      <a:srgbClr val="009EE2"/>
                    </a:solidFill>
                  </a:tcPr>
                </a:tc>
                <a:tc>
                  <a:txBody>
                    <a:bodyPr/>
                    <a:lstStyle/>
                    <a:p>
                      <a:r>
                        <a:rPr lang="cs-CZ" dirty="0"/>
                        <a:t>Sloupec</a:t>
                      </a:r>
                    </a:p>
                  </a:txBody>
                  <a:tcPr marL="68580" marR="68580" anchor="ctr">
                    <a:solidFill>
                      <a:srgbClr val="009EE2"/>
                    </a:solidFill>
                  </a:tcPr>
                </a:tc>
                <a:extLst>
                  <a:ext uri="{0D108BD9-81ED-4DB2-BD59-A6C34878D82A}">
                    <a16:rowId xmlns:a16="http://schemas.microsoft.com/office/drawing/2014/main" val="2543504544"/>
                  </a:ext>
                </a:extLst>
              </a:tr>
              <a:tr h="450667">
                <a:tc>
                  <a:txBody>
                    <a:bodyPr/>
                    <a:lstStyle/>
                    <a:p>
                      <a:r>
                        <a:rPr lang="cs-CZ" dirty="0"/>
                        <a:t>řádek</a:t>
                      </a:r>
                    </a:p>
                  </a:txBody>
                  <a:tcPr marL="68580" marR="68580" anchor="ctr">
                    <a:solidFill>
                      <a:schemeClr val="bg1"/>
                    </a:solidFill>
                  </a:tcPr>
                </a:tc>
                <a:tc>
                  <a:txBody>
                    <a:bodyPr/>
                    <a:lstStyle/>
                    <a:p>
                      <a:endParaRPr lang="cs-CZ" dirty="0"/>
                    </a:p>
                  </a:txBody>
                  <a:tcPr marL="68580" marR="68580" anchor="ctr">
                    <a:solidFill>
                      <a:schemeClr val="bg1"/>
                    </a:solidFill>
                  </a:tcPr>
                </a:tc>
                <a:tc>
                  <a:txBody>
                    <a:bodyPr/>
                    <a:lstStyle/>
                    <a:p>
                      <a:endParaRPr lang="cs-CZ" dirty="0"/>
                    </a:p>
                  </a:txBody>
                  <a:tcPr marL="68580" marR="68580" anchor="ctr">
                    <a:solidFill>
                      <a:schemeClr val="bg1"/>
                    </a:solidFill>
                  </a:tcPr>
                </a:tc>
                <a:tc>
                  <a:txBody>
                    <a:bodyPr/>
                    <a:lstStyle/>
                    <a:p>
                      <a:endParaRPr lang="cs-CZ" dirty="0"/>
                    </a:p>
                  </a:txBody>
                  <a:tcPr marL="68580" marR="68580" anchor="ctr">
                    <a:solidFill>
                      <a:schemeClr val="bg1"/>
                    </a:solidFill>
                  </a:tcPr>
                </a:tc>
                <a:tc>
                  <a:txBody>
                    <a:bodyPr/>
                    <a:lstStyle/>
                    <a:p>
                      <a:endParaRPr lang="cs-CZ" dirty="0"/>
                    </a:p>
                  </a:txBody>
                  <a:tcPr marL="68580" marR="68580" anchor="ctr">
                    <a:solidFill>
                      <a:schemeClr val="bg1"/>
                    </a:solidFill>
                  </a:tcPr>
                </a:tc>
                <a:tc>
                  <a:txBody>
                    <a:bodyPr/>
                    <a:lstStyle/>
                    <a:p>
                      <a:endParaRPr lang="cs-CZ" dirty="0"/>
                    </a:p>
                  </a:txBody>
                  <a:tcPr marL="68580" marR="68580" anchor="ctr">
                    <a:solidFill>
                      <a:schemeClr val="bg1"/>
                    </a:solidFill>
                  </a:tcPr>
                </a:tc>
                <a:tc>
                  <a:txBody>
                    <a:bodyPr/>
                    <a:lstStyle/>
                    <a:p>
                      <a:endParaRPr lang="cs-CZ" dirty="0"/>
                    </a:p>
                  </a:txBody>
                  <a:tcPr marL="68580" marR="68580" anchor="ctr">
                    <a:solidFill>
                      <a:schemeClr val="bg1"/>
                    </a:solidFill>
                  </a:tcPr>
                </a:tc>
                <a:tc>
                  <a:txBody>
                    <a:bodyPr/>
                    <a:lstStyle/>
                    <a:p>
                      <a:endParaRPr lang="cs-CZ" dirty="0"/>
                    </a:p>
                  </a:txBody>
                  <a:tcPr marL="68580" marR="68580" anchor="ctr">
                    <a:solidFill>
                      <a:schemeClr val="bg1"/>
                    </a:solidFill>
                  </a:tcPr>
                </a:tc>
                <a:tc>
                  <a:txBody>
                    <a:bodyPr/>
                    <a:lstStyle/>
                    <a:p>
                      <a:endParaRPr lang="cs-CZ" dirty="0"/>
                    </a:p>
                  </a:txBody>
                  <a:tcPr marL="68580" marR="68580" anchor="ctr">
                    <a:solidFill>
                      <a:schemeClr val="bg1"/>
                    </a:solidFill>
                  </a:tcPr>
                </a:tc>
                <a:extLst>
                  <a:ext uri="{0D108BD9-81ED-4DB2-BD59-A6C34878D82A}">
                    <a16:rowId xmlns:a16="http://schemas.microsoft.com/office/drawing/2014/main" val="4209812970"/>
                  </a:ext>
                </a:extLst>
              </a:tr>
              <a:tr h="45066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cs-CZ" dirty="0"/>
                        <a:t>řádek</a:t>
                      </a:r>
                    </a:p>
                  </a:txBody>
                  <a:tcPr marL="68580" marR="68580" anchor="ctr">
                    <a:solidFill>
                      <a:schemeClr val="bg1">
                        <a:lumMod val="95000"/>
                      </a:schemeClr>
                    </a:solidFill>
                  </a:tcPr>
                </a:tc>
                <a:tc>
                  <a:txBody>
                    <a:bodyPr/>
                    <a:lstStyle/>
                    <a:p>
                      <a:endParaRPr lang="cs-CZ" dirty="0"/>
                    </a:p>
                  </a:txBody>
                  <a:tcPr marL="68580" marR="68580" anchor="ctr">
                    <a:solidFill>
                      <a:schemeClr val="bg1">
                        <a:lumMod val="95000"/>
                      </a:schemeClr>
                    </a:solidFill>
                  </a:tcPr>
                </a:tc>
                <a:tc>
                  <a:txBody>
                    <a:bodyPr/>
                    <a:lstStyle/>
                    <a:p>
                      <a:endParaRPr lang="cs-CZ" dirty="0"/>
                    </a:p>
                  </a:txBody>
                  <a:tcPr marL="68580" marR="68580" anchor="ctr">
                    <a:solidFill>
                      <a:schemeClr val="bg1">
                        <a:lumMod val="95000"/>
                      </a:schemeClr>
                    </a:solidFill>
                  </a:tcPr>
                </a:tc>
                <a:tc>
                  <a:txBody>
                    <a:bodyPr/>
                    <a:lstStyle/>
                    <a:p>
                      <a:endParaRPr lang="cs-CZ" dirty="0"/>
                    </a:p>
                  </a:txBody>
                  <a:tcPr marL="68580" marR="68580" anchor="ctr">
                    <a:solidFill>
                      <a:schemeClr val="bg1">
                        <a:lumMod val="95000"/>
                      </a:schemeClr>
                    </a:solidFill>
                  </a:tcPr>
                </a:tc>
                <a:tc>
                  <a:txBody>
                    <a:bodyPr/>
                    <a:lstStyle/>
                    <a:p>
                      <a:endParaRPr lang="cs-CZ" dirty="0"/>
                    </a:p>
                  </a:txBody>
                  <a:tcPr marL="68580" marR="68580" anchor="ctr">
                    <a:solidFill>
                      <a:schemeClr val="bg1">
                        <a:lumMod val="95000"/>
                      </a:schemeClr>
                    </a:solidFill>
                  </a:tcPr>
                </a:tc>
                <a:tc>
                  <a:txBody>
                    <a:bodyPr/>
                    <a:lstStyle/>
                    <a:p>
                      <a:endParaRPr lang="cs-CZ" dirty="0"/>
                    </a:p>
                  </a:txBody>
                  <a:tcPr marL="68580" marR="68580" anchor="ctr">
                    <a:solidFill>
                      <a:schemeClr val="bg1">
                        <a:lumMod val="95000"/>
                      </a:schemeClr>
                    </a:solidFill>
                  </a:tcPr>
                </a:tc>
                <a:tc>
                  <a:txBody>
                    <a:bodyPr/>
                    <a:lstStyle/>
                    <a:p>
                      <a:endParaRPr lang="cs-CZ" dirty="0"/>
                    </a:p>
                  </a:txBody>
                  <a:tcPr marL="68580" marR="68580" anchor="ctr">
                    <a:solidFill>
                      <a:schemeClr val="bg1">
                        <a:lumMod val="95000"/>
                      </a:schemeClr>
                    </a:solidFill>
                  </a:tcPr>
                </a:tc>
                <a:tc>
                  <a:txBody>
                    <a:bodyPr/>
                    <a:lstStyle/>
                    <a:p>
                      <a:endParaRPr lang="cs-CZ" dirty="0"/>
                    </a:p>
                  </a:txBody>
                  <a:tcPr marL="68580" marR="68580" anchor="ctr">
                    <a:solidFill>
                      <a:schemeClr val="bg1">
                        <a:lumMod val="95000"/>
                      </a:schemeClr>
                    </a:solidFill>
                  </a:tcPr>
                </a:tc>
                <a:tc>
                  <a:txBody>
                    <a:bodyPr/>
                    <a:lstStyle/>
                    <a:p>
                      <a:endParaRPr lang="cs-CZ" dirty="0"/>
                    </a:p>
                  </a:txBody>
                  <a:tcPr marL="68580" marR="68580" anchor="ctr">
                    <a:solidFill>
                      <a:schemeClr val="bg1">
                        <a:lumMod val="95000"/>
                      </a:schemeClr>
                    </a:solidFill>
                  </a:tcPr>
                </a:tc>
                <a:extLst>
                  <a:ext uri="{0D108BD9-81ED-4DB2-BD59-A6C34878D82A}">
                    <a16:rowId xmlns:a16="http://schemas.microsoft.com/office/drawing/2014/main" val="2218039754"/>
                  </a:ext>
                </a:extLst>
              </a:tr>
              <a:tr h="45066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cs-CZ" dirty="0"/>
                        <a:t>řádek</a:t>
                      </a:r>
                    </a:p>
                  </a:txBody>
                  <a:tcPr marL="68580" marR="68580" anchor="ctr">
                    <a:solidFill>
                      <a:schemeClr val="bg1"/>
                    </a:solidFill>
                  </a:tcPr>
                </a:tc>
                <a:tc>
                  <a:txBody>
                    <a:bodyPr/>
                    <a:lstStyle/>
                    <a:p>
                      <a:endParaRPr lang="cs-CZ" dirty="0"/>
                    </a:p>
                  </a:txBody>
                  <a:tcPr marL="68580" marR="68580" anchor="ctr">
                    <a:solidFill>
                      <a:schemeClr val="bg1"/>
                    </a:solidFill>
                  </a:tcPr>
                </a:tc>
                <a:tc>
                  <a:txBody>
                    <a:bodyPr/>
                    <a:lstStyle/>
                    <a:p>
                      <a:endParaRPr lang="cs-CZ" dirty="0"/>
                    </a:p>
                  </a:txBody>
                  <a:tcPr marL="68580" marR="68580" anchor="ctr">
                    <a:solidFill>
                      <a:schemeClr val="bg1"/>
                    </a:solidFill>
                  </a:tcPr>
                </a:tc>
                <a:tc>
                  <a:txBody>
                    <a:bodyPr/>
                    <a:lstStyle/>
                    <a:p>
                      <a:endParaRPr lang="cs-CZ" dirty="0"/>
                    </a:p>
                  </a:txBody>
                  <a:tcPr marL="68580" marR="68580" anchor="ctr">
                    <a:solidFill>
                      <a:schemeClr val="bg1"/>
                    </a:solidFill>
                  </a:tcPr>
                </a:tc>
                <a:tc>
                  <a:txBody>
                    <a:bodyPr/>
                    <a:lstStyle/>
                    <a:p>
                      <a:endParaRPr lang="cs-CZ" dirty="0"/>
                    </a:p>
                  </a:txBody>
                  <a:tcPr marL="68580" marR="68580" anchor="ctr">
                    <a:solidFill>
                      <a:schemeClr val="bg1"/>
                    </a:solidFill>
                  </a:tcPr>
                </a:tc>
                <a:tc>
                  <a:txBody>
                    <a:bodyPr/>
                    <a:lstStyle/>
                    <a:p>
                      <a:endParaRPr lang="cs-CZ" dirty="0"/>
                    </a:p>
                  </a:txBody>
                  <a:tcPr marL="68580" marR="68580" anchor="ctr">
                    <a:solidFill>
                      <a:schemeClr val="bg1"/>
                    </a:solidFill>
                  </a:tcPr>
                </a:tc>
                <a:tc>
                  <a:txBody>
                    <a:bodyPr/>
                    <a:lstStyle/>
                    <a:p>
                      <a:endParaRPr lang="cs-CZ" dirty="0"/>
                    </a:p>
                  </a:txBody>
                  <a:tcPr marL="68580" marR="68580" anchor="ctr">
                    <a:solidFill>
                      <a:schemeClr val="bg1"/>
                    </a:solidFill>
                  </a:tcPr>
                </a:tc>
                <a:tc>
                  <a:txBody>
                    <a:bodyPr/>
                    <a:lstStyle/>
                    <a:p>
                      <a:endParaRPr lang="cs-CZ"/>
                    </a:p>
                  </a:txBody>
                  <a:tcPr marL="68580" marR="68580" anchor="ctr">
                    <a:solidFill>
                      <a:schemeClr val="bg1"/>
                    </a:solidFill>
                  </a:tcPr>
                </a:tc>
                <a:tc>
                  <a:txBody>
                    <a:bodyPr/>
                    <a:lstStyle/>
                    <a:p>
                      <a:endParaRPr lang="cs-CZ" dirty="0"/>
                    </a:p>
                  </a:txBody>
                  <a:tcPr marL="68580" marR="68580" anchor="ctr">
                    <a:solidFill>
                      <a:schemeClr val="bg1"/>
                    </a:solidFill>
                  </a:tcPr>
                </a:tc>
                <a:extLst>
                  <a:ext uri="{0D108BD9-81ED-4DB2-BD59-A6C34878D82A}">
                    <a16:rowId xmlns:a16="http://schemas.microsoft.com/office/drawing/2014/main" val="3620737182"/>
                  </a:ext>
                </a:extLst>
              </a:tr>
              <a:tr h="45066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cs-CZ" dirty="0"/>
                        <a:t>řádek</a:t>
                      </a:r>
                    </a:p>
                  </a:txBody>
                  <a:tcPr marL="68580" marR="68580" anchor="ctr">
                    <a:solidFill>
                      <a:schemeClr val="bg1">
                        <a:lumMod val="95000"/>
                      </a:schemeClr>
                    </a:solidFill>
                  </a:tcPr>
                </a:tc>
                <a:tc>
                  <a:txBody>
                    <a:bodyPr/>
                    <a:lstStyle/>
                    <a:p>
                      <a:endParaRPr lang="cs-CZ" dirty="0"/>
                    </a:p>
                  </a:txBody>
                  <a:tcPr marL="68580" marR="68580" anchor="ctr">
                    <a:solidFill>
                      <a:schemeClr val="bg1">
                        <a:lumMod val="95000"/>
                      </a:schemeClr>
                    </a:solidFill>
                  </a:tcPr>
                </a:tc>
                <a:tc>
                  <a:txBody>
                    <a:bodyPr/>
                    <a:lstStyle/>
                    <a:p>
                      <a:endParaRPr lang="cs-CZ" dirty="0"/>
                    </a:p>
                  </a:txBody>
                  <a:tcPr marL="68580" marR="68580" anchor="ctr">
                    <a:solidFill>
                      <a:schemeClr val="bg1">
                        <a:lumMod val="95000"/>
                      </a:schemeClr>
                    </a:solidFill>
                  </a:tcPr>
                </a:tc>
                <a:tc>
                  <a:txBody>
                    <a:bodyPr/>
                    <a:lstStyle/>
                    <a:p>
                      <a:endParaRPr lang="cs-CZ" dirty="0"/>
                    </a:p>
                  </a:txBody>
                  <a:tcPr marL="68580" marR="68580" anchor="ctr">
                    <a:solidFill>
                      <a:schemeClr val="bg1">
                        <a:lumMod val="95000"/>
                      </a:schemeClr>
                    </a:solidFill>
                  </a:tcPr>
                </a:tc>
                <a:tc>
                  <a:txBody>
                    <a:bodyPr/>
                    <a:lstStyle/>
                    <a:p>
                      <a:endParaRPr lang="cs-CZ" dirty="0"/>
                    </a:p>
                  </a:txBody>
                  <a:tcPr marL="68580" marR="68580" anchor="ctr">
                    <a:solidFill>
                      <a:schemeClr val="bg1">
                        <a:lumMod val="95000"/>
                      </a:schemeClr>
                    </a:solidFill>
                  </a:tcPr>
                </a:tc>
                <a:tc>
                  <a:txBody>
                    <a:bodyPr/>
                    <a:lstStyle/>
                    <a:p>
                      <a:endParaRPr lang="cs-CZ" dirty="0"/>
                    </a:p>
                  </a:txBody>
                  <a:tcPr marL="68580" marR="68580" anchor="ctr">
                    <a:solidFill>
                      <a:schemeClr val="bg1">
                        <a:lumMod val="95000"/>
                      </a:schemeClr>
                    </a:solidFill>
                  </a:tcPr>
                </a:tc>
                <a:tc>
                  <a:txBody>
                    <a:bodyPr/>
                    <a:lstStyle/>
                    <a:p>
                      <a:endParaRPr lang="cs-CZ" dirty="0"/>
                    </a:p>
                  </a:txBody>
                  <a:tcPr marL="68580" marR="68580" anchor="ctr">
                    <a:solidFill>
                      <a:schemeClr val="bg1">
                        <a:lumMod val="95000"/>
                      </a:schemeClr>
                    </a:solidFill>
                  </a:tcPr>
                </a:tc>
                <a:tc>
                  <a:txBody>
                    <a:bodyPr/>
                    <a:lstStyle/>
                    <a:p>
                      <a:endParaRPr lang="cs-CZ" dirty="0"/>
                    </a:p>
                  </a:txBody>
                  <a:tcPr marL="68580" marR="68580" anchor="ctr">
                    <a:solidFill>
                      <a:schemeClr val="bg1">
                        <a:lumMod val="95000"/>
                      </a:schemeClr>
                    </a:solidFill>
                  </a:tcPr>
                </a:tc>
                <a:tc>
                  <a:txBody>
                    <a:bodyPr/>
                    <a:lstStyle/>
                    <a:p>
                      <a:endParaRPr lang="cs-CZ" dirty="0"/>
                    </a:p>
                  </a:txBody>
                  <a:tcPr marL="68580" marR="68580" anchor="ctr">
                    <a:solidFill>
                      <a:schemeClr val="bg1">
                        <a:lumMod val="95000"/>
                      </a:schemeClr>
                    </a:solidFill>
                  </a:tcPr>
                </a:tc>
                <a:extLst>
                  <a:ext uri="{0D108BD9-81ED-4DB2-BD59-A6C34878D82A}">
                    <a16:rowId xmlns:a16="http://schemas.microsoft.com/office/drawing/2014/main" val="1781019941"/>
                  </a:ext>
                </a:extLst>
              </a:tr>
              <a:tr h="45066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cs-CZ" dirty="0"/>
                        <a:t>řádek</a:t>
                      </a:r>
                    </a:p>
                  </a:txBody>
                  <a:tcPr marL="68580" marR="68580" anchor="ctr">
                    <a:solidFill>
                      <a:schemeClr val="bg1"/>
                    </a:solidFill>
                  </a:tcPr>
                </a:tc>
                <a:tc>
                  <a:txBody>
                    <a:bodyPr/>
                    <a:lstStyle/>
                    <a:p>
                      <a:endParaRPr lang="cs-CZ" dirty="0"/>
                    </a:p>
                  </a:txBody>
                  <a:tcPr marL="68580" marR="68580" anchor="ctr">
                    <a:solidFill>
                      <a:schemeClr val="bg1"/>
                    </a:solidFill>
                  </a:tcPr>
                </a:tc>
                <a:tc>
                  <a:txBody>
                    <a:bodyPr/>
                    <a:lstStyle/>
                    <a:p>
                      <a:endParaRPr lang="cs-CZ" dirty="0"/>
                    </a:p>
                  </a:txBody>
                  <a:tcPr marL="68580" marR="68580" anchor="ctr">
                    <a:solidFill>
                      <a:schemeClr val="bg1"/>
                    </a:solidFill>
                  </a:tcPr>
                </a:tc>
                <a:tc>
                  <a:txBody>
                    <a:bodyPr/>
                    <a:lstStyle/>
                    <a:p>
                      <a:endParaRPr lang="cs-CZ" dirty="0"/>
                    </a:p>
                  </a:txBody>
                  <a:tcPr marL="68580" marR="68580" anchor="ctr">
                    <a:solidFill>
                      <a:schemeClr val="bg1"/>
                    </a:solidFill>
                  </a:tcPr>
                </a:tc>
                <a:tc>
                  <a:txBody>
                    <a:bodyPr/>
                    <a:lstStyle/>
                    <a:p>
                      <a:endParaRPr lang="cs-CZ" dirty="0"/>
                    </a:p>
                  </a:txBody>
                  <a:tcPr marL="68580" marR="68580" anchor="ctr">
                    <a:solidFill>
                      <a:schemeClr val="bg1"/>
                    </a:solidFill>
                  </a:tcPr>
                </a:tc>
                <a:tc>
                  <a:txBody>
                    <a:bodyPr/>
                    <a:lstStyle/>
                    <a:p>
                      <a:endParaRPr lang="cs-CZ" dirty="0"/>
                    </a:p>
                  </a:txBody>
                  <a:tcPr marL="68580" marR="68580" anchor="ctr">
                    <a:solidFill>
                      <a:schemeClr val="bg1"/>
                    </a:solidFill>
                  </a:tcPr>
                </a:tc>
                <a:tc>
                  <a:txBody>
                    <a:bodyPr/>
                    <a:lstStyle/>
                    <a:p>
                      <a:endParaRPr lang="cs-CZ" dirty="0"/>
                    </a:p>
                  </a:txBody>
                  <a:tcPr marL="68580" marR="68580" anchor="ctr">
                    <a:solidFill>
                      <a:schemeClr val="bg1"/>
                    </a:solidFill>
                  </a:tcPr>
                </a:tc>
                <a:tc>
                  <a:txBody>
                    <a:bodyPr/>
                    <a:lstStyle/>
                    <a:p>
                      <a:endParaRPr lang="cs-CZ" dirty="0"/>
                    </a:p>
                  </a:txBody>
                  <a:tcPr marL="68580" marR="68580" anchor="ctr">
                    <a:solidFill>
                      <a:schemeClr val="bg1"/>
                    </a:solidFill>
                  </a:tcPr>
                </a:tc>
                <a:tc>
                  <a:txBody>
                    <a:bodyPr/>
                    <a:lstStyle/>
                    <a:p>
                      <a:endParaRPr lang="cs-CZ" dirty="0"/>
                    </a:p>
                  </a:txBody>
                  <a:tcPr marL="68580" marR="68580" anchor="ctr">
                    <a:solidFill>
                      <a:schemeClr val="bg1"/>
                    </a:solidFill>
                  </a:tcPr>
                </a:tc>
                <a:extLst>
                  <a:ext uri="{0D108BD9-81ED-4DB2-BD59-A6C34878D82A}">
                    <a16:rowId xmlns:a16="http://schemas.microsoft.com/office/drawing/2014/main" val="1777095225"/>
                  </a:ext>
                </a:extLst>
              </a:tr>
              <a:tr h="45066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cs-CZ" dirty="0"/>
                        <a:t>řádek</a:t>
                      </a:r>
                    </a:p>
                  </a:txBody>
                  <a:tcPr marL="68580" marR="68580" anchor="ctr">
                    <a:solidFill>
                      <a:schemeClr val="bg1">
                        <a:lumMod val="95000"/>
                      </a:schemeClr>
                    </a:solidFill>
                  </a:tcPr>
                </a:tc>
                <a:tc>
                  <a:txBody>
                    <a:bodyPr/>
                    <a:lstStyle/>
                    <a:p>
                      <a:endParaRPr lang="cs-CZ" dirty="0"/>
                    </a:p>
                  </a:txBody>
                  <a:tcPr marL="68580" marR="68580" anchor="ctr">
                    <a:solidFill>
                      <a:schemeClr val="bg1">
                        <a:lumMod val="95000"/>
                      </a:schemeClr>
                    </a:solidFill>
                  </a:tcPr>
                </a:tc>
                <a:tc>
                  <a:txBody>
                    <a:bodyPr/>
                    <a:lstStyle/>
                    <a:p>
                      <a:endParaRPr lang="cs-CZ" dirty="0"/>
                    </a:p>
                  </a:txBody>
                  <a:tcPr marL="68580" marR="68580" anchor="ctr">
                    <a:solidFill>
                      <a:schemeClr val="bg1">
                        <a:lumMod val="95000"/>
                      </a:schemeClr>
                    </a:solidFill>
                  </a:tcPr>
                </a:tc>
                <a:tc>
                  <a:txBody>
                    <a:bodyPr/>
                    <a:lstStyle/>
                    <a:p>
                      <a:endParaRPr lang="cs-CZ" dirty="0"/>
                    </a:p>
                  </a:txBody>
                  <a:tcPr marL="68580" marR="68580" anchor="ctr">
                    <a:solidFill>
                      <a:schemeClr val="bg1">
                        <a:lumMod val="95000"/>
                      </a:schemeClr>
                    </a:solidFill>
                  </a:tcPr>
                </a:tc>
                <a:tc>
                  <a:txBody>
                    <a:bodyPr/>
                    <a:lstStyle/>
                    <a:p>
                      <a:endParaRPr lang="cs-CZ" dirty="0"/>
                    </a:p>
                  </a:txBody>
                  <a:tcPr marL="68580" marR="68580" anchor="ctr">
                    <a:solidFill>
                      <a:schemeClr val="bg1">
                        <a:lumMod val="95000"/>
                      </a:schemeClr>
                    </a:solidFill>
                  </a:tcPr>
                </a:tc>
                <a:tc>
                  <a:txBody>
                    <a:bodyPr/>
                    <a:lstStyle/>
                    <a:p>
                      <a:endParaRPr lang="cs-CZ" dirty="0"/>
                    </a:p>
                  </a:txBody>
                  <a:tcPr marL="68580" marR="68580" anchor="ctr">
                    <a:solidFill>
                      <a:schemeClr val="bg1">
                        <a:lumMod val="95000"/>
                      </a:schemeClr>
                    </a:solidFill>
                  </a:tcPr>
                </a:tc>
                <a:tc>
                  <a:txBody>
                    <a:bodyPr/>
                    <a:lstStyle/>
                    <a:p>
                      <a:endParaRPr lang="cs-CZ" dirty="0"/>
                    </a:p>
                  </a:txBody>
                  <a:tcPr marL="68580" marR="68580" anchor="ctr">
                    <a:solidFill>
                      <a:schemeClr val="bg1">
                        <a:lumMod val="95000"/>
                      </a:schemeClr>
                    </a:solidFill>
                  </a:tcPr>
                </a:tc>
                <a:tc>
                  <a:txBody>
                    <a:bodyPr/>
                    <a:lstStyle/>
                    <a:p>
                      <a:endParaRPr lang="cs-CZ" dirty="0"/>
                    </a:p>
                  </a:txBody>
                  <a:tcPr marL="68580" marR="68580" anchor="ctr">
                    <a:solidFill>
                      <a:schemeClr val="bg1">
                        <a:lumMod val="95000"/>
                      </a:schemeClr>
                    </a:solidFill>
                  </a:tcPr>
                </a:tc>
                <a:tc>
                  <a:txBody>
                    <a:bodyPr/>
                    <a:lstStyle/>
                    <a:p>
                      <a:endParaRPr lang="cs-CZ" dirty="0"/>
                    </a:p>
                  </a:txBody>
                  <a:tcPr marL="68580" marR="68580" anchor="ctr">
                    <a:solidFill>
                      <a:schemeClr val="bg1">
                        <a:lumMod val="95000"/>
                      </a:schemeClr>
                    </a:solidFill>
                  </a:tcPr>
                </a:tc>
                <a:extLst>
                  <a:ext uri="{0D108BD9-81ED-4DB2-BD59-A6C34878D82A}">
                    <a16:rowId xmlns:a16="http://schemas.microsoft.com/office/drawing/2014/main" val="2993294286"/>
                  </a:ext>
                </a:extLst>
              </a:tr>
              <a:tr h="45066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cs-CZ" dirty="0"/>
                        <a:t>řádek</a:t>
                      </a:r>
                    </a:p>
                  </a:txBody>
                  <a:tcPr marL="68580" marR="68580" anchor="ctr">
                    <a:solidFill>
                      <a:srgbClr val="EAF6FE"/>
                    </a:solidFill>
                  </a:tcPr>
                </a:tc>
                <a:tc>
                  <a:txBody>
                    <a:bodyPr/>
                    <a:lstStyle/>
                    <a:p>
                      <a:endParaRPr lang="cs-CZ" dirty="0"/>
                    </a:p>
                  </a:txBody>
                  <a:tcPr marL="68580" marR="68580" anchor="ctr">
                    <a:solidFill>
                      <a:srgbClr val="EAF6FE"/>
                    </a:solidFill>
                  </a:tcPr>
                </a:tc>
                <a:tc>
                  <a:txBody>
                    <a:bodyPr/>
                    <a:lstStyle/>
                    <a:p>
                      <a:endParaRPr lang="cs-CZ" dirty="0"/>
                    </a:p>
                  </a:txBody>
                  <a:tcPr marL="68580" marR="68580" anchor="ctr">
                    <a:solidFill>
                      <a:srgbClr val="EAF6FE"/>
                    </a:solidFill>
                  </a:tcPr>
                </a:tc>
                <a:tc>
                  <a:txBody>
                    <a:bodyPr/>
                    <a:lstStyle/>
                    <a:p>
                      <a:endParaRPr lang="cs-CZ" dirty="0"/>
                    </a:p>
                  </a:txBody>
                  <a:tcPr marL="68580" marR="68580" anchor="ctr">
                    <a:solidFill>
                      <a:srgbClr val="EAF6FE"/>
                    </a:solidFill>
                  </a:tcPr>
                </a:tc>
                <a:tc>
                  <a:txBody>
                    <a:bodyPr/>
                    <a:lstStyle/>
                    <a:p>
                      <a:endParaRPr lang="cs-CZ" dirty="0"/>
                    </a:p>
                  </a:txBody>
                  <a:tcPr marL="68580" marR="68580" anchor="ctr">
                    <a:solidFill>
                      <a:srgbClr val="EAF6FE"/>
                    </a:solidFill>
                  </a:tcPr>
                </a:tc>
                <a:tc>
                  <a:txBody>
                    <a:bodyPr/>
                    <a:lstStyle/>
                    <a:p>
                      <a:endParaRPr lang="cs-CZ" dirty="0"/>
                    </a:p>
                  </a:txBody>
                  <a:tcPr marL="68580" marR="68580" anchor="ctr">
                    <a:solidFill>
                      <a:srgbClr val="EAF6FE"/>
                    </a:solidFill>
                  </a:tcPr>
                </a:tc>
                <a:tc>
                  <a:txBody>
                    <a:bodyPr/>
                    <a:lstStyle/>
                    <a:p>
                      <a:endParaRPr lang="cs-CZ" dirty="0"/>
                    </a:p>
                  </a:txBody>
                  <a:tcPr marL="68580" marR="68580" anchor="ctr">
                    <a:solidFill>
                      <a:srgbClr val="EAF6FE"/>
                    </a:solidFill>
                  </a:tcPr>
                </a:tc>
                <a:tc>
                  <a:txBody>
                    <a:bodyPr/>
                    <a:lstStyle/>
                    <a:p>
                      <a:endParaRPr lang="cs-CZ" dirty="0"/>
                    </a:p>
                  </a:txBody>
                  <a:tcPr marL="68580" marR="68580" anchor="ctr">
                    <a:solidFill>
                      <a:srgbClr val="EAF6FE"/>
                    </a:solidFill>
                  </a:tcPr>
                </a:tc>
                <a:tc>
                  <a:txBody>
                    <a:bodyPr/>
                    <a:lstStyle/>
                    <a:p>
                      <a:endParaRPr lang="cs-CZ" dirty="0"/>
                    </a:p>
                  </a:txBody>
                  <a:tcPr marL="68580" marR="68580" anchor="ctr">
                    <a:solidFill>
                      <a:srgbClr val="EAF6FE"/>
                    </a:solidFill>
                  </a:tcPr>
                </a:tc>
                <a:extLst>
                  <a:ext uri="{0D108BD9-81ED-4DB2-BD59-A6C34878D82A}">
                    <a16:rowId xmlns:a16="http://schemas.microsoft.com/office/drawing/2014/main" val="150252544"/>
                  </a:ext>
                </a:extLst>
              </a:tr>
            </a:tbl>
          </a:graphicData>
        </a:graphic>
      </p:graphicFrame>
      <p:sp>
        <p:nvSpPr>
          <p:cNvPr id="14" name="Nadpis 1">
            <a:extLst>
              <a:ext uri="{FF2B5EF4-FFF2-40B4-BE49-F238E27FC236}">
                <a16:creationId xmlns:a16="http://schemas.microsoft.com/office/drawing/2014/main" id="{3595AC0D-E641-4E07-B2CB-74274830B2B5}"/>
              </a:ext>
            </a:extLst>
          </p:cNvPr>
          <p:cNvSpPr>
            <a:spLocks noGrp="1"/>
          </p:cNvSpPr>
          <p:nvPr>
            <p:ph type="title"/>
          </p:nvPr>
        </p:nvSpPr>
        <p:spPr>
          <a:xfrm>
            <a:off x="628650" y="1100016"/>
            <a:ext cx="7779544" cy="689952"/>
          </a:xfrm>
        </p:spPr>
        <p:txBody>
          <a:bodyPr/>
          <a:lstStyle/>
          <a:p>
            <a:r>
              <a:rPr lang="cs-CZ" dirty="0"/>
              <a:t>Kliknutím lze upravit styl.</a:t>
            </a:r>
          </a:p>
        </p:txBody>
      </p:sp>
    </p:spTree>
    <p:extLst>
      <p:ext uri="{BB962C8B-B14F-4D97-AF65-F5344CB8AC3E}">
        <p14:creationId xmlns:p14="http://schemas.microsoft.com/office/powerpoint/2010/main" val="10846384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B75CB4D-7416-4123-83CE-C769D1CEF97F}"/>
              </a:ext>
            </a:extLst>
          </p:cNvPr>
          <p:cNvSpPr>
            <a:spLocks noGrp="1"/>
          </p:cNvSpPr>
          <p:nvPr>
            <p:ph type="title"/>
          </p:nvPr>
        </p:nvSpPr>
        <p:spPr>
          <a:xfrm>
            <a:off x="629841" y="987429"/>
            <a:ext cx="2949178" cy="1069975"/>
          </a:xfrm>
        </p:spPr>
        <p:txBody>
          <a:bodyPr anchor="b"/>
          <a:lstStyle>
            <a:lvl1pPr>
              <a:defRPr sz="2400"/>
            </a:lvl1pPr>
          </a:lstStyle>
          <a:p>
            <a:r>
              <a:rPr lang="cs-CZ" dirty="0"/>
              <a:t>Kliknutím lze upravit styl.</a:t>
            </a:r>
          </a:p>
        </p:txBody>
      </p:sp>
      <p:sp>
        <p:nvSpPr>
          <p:cNvPr id="3" name="Zástupný obsah 2">
            <a:extLst>
              <a:ext uri="{FF2B5EF4-FFF2-40B4-BE49-F238E27FC236}">
                <a16:creationId xmlns:a16="http://schemas.microsoft.com/office/drawing/2014/main" id="{CD0998F7-E90D-471F-891C-0FD12349B84C}"/>
              </a:ext>
            </a:extLst>
          </p:cNvPr>
          <p:cNvSpPr>
            <a:spLocks noGrp="1"/>
          </p:cNvSpPr>
          <p:nvPr>
            <p:ph idx="1"/>
          </p:nvPr>
        </p:nvSpPr>
        <p:spPr>
          <a:xfrm>
            <a:off x="3887391" y="987430"/>
            <a:ext cx="4629150" cy="5368924"/>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text 3">
            <a:extLst>
              <a:ext uri="{FF2B5EF4-FFF2-40B4-BE49-F238E27FC236}">
                <a16:creationId xmlns:a16="http://schemas.microsoft.com/office/drawing/2014/main" id="{10F5FE98-251D-4D3C-B8B7-DADD6DEB8680}"/>
              </a:ext>
            </a:extLst>
          </p:cNvPr>
          <p:cNvSpPr>
            <a:spLocks noGrp="1"/>
          </p:cNvSpPr>
          <p:nvPr>
            <p:ph type="body" sz="half" idx="2"/>
          </p:nvPr>
        </p:nvSpPr>
        <p:spPr>
          <a:xfrm>
            <a:off x="629841" y="2057399"/>
            <a:ext cx="2949178" cy="4298955"/>
          </a:xfrm>
        </p:spPr>
        <p:txBody>
          <a:bodyPr/>
          <a:lstStyle>
            <a:lvl1pPr marL="0" indent="0">
              <a:buNone/>
              <a:defRPr sz="1200"/>
            </a:lvl1pPr>
            <a:lvl2pPr marL="342892" indent="0">
              <a:buNone/>
              <a:defRPr sz="1050"/>
            </a:lvl2pPr>
            <a:lvl3pPr marL="685783" indent="0">
              <a:buNone/>
              <a:defRPr sz="900"/>
            </a:lvl3pPr>
            <a:lvl4pPr marL="1028675" indent="0">
              <a:buNone/>
              <a:defRPr sz="750"/>
            </a:lvl4pPr>
            <a:lvl5pPr marL="1371566" indent="0">
              <a:buNone/>
              <a:defRPr sz="750"/>
            </a:lvl5pPr>
            <a:lvl6pPr marL="1714457" indent="0">
              <a:buNone/>
              <a:defRPr sz="750"/>
            </a:lvl6pPr>
            <a:lvl7pPr marL="2057348" indent="0">
              <a:buNone/>
              <a:defRPr sz="750"/>
            </a:lvl7pPr>
            <a:lvl8pPr marL="2400240" indent="0">
              <a:buNone/>
              <a:defRPr sz="750"/>
            </a:lvl8pPr>
            <a:lvl9pPr marL="2743132" indent="0">
              <a:buNone/>
              <a:defRPr sz="750"/>
            </a:lvl9pPr>
          </a:lstStyle>
          <a:p>
            <a:pPr lvl="0"/>
            <a:r>
              <a:rPr lang="cs-CZ"/>
              <a:t>Po kliknutí můžete upravovat styly textu v předloze.</a:t>
            </a:r>
          </a:p>
        </p:txBody>
      </p:sp>
      <p:sp>
        <p:nvSpPr>
          <p:cNvPr id="5" name="Zástupný symbol pro datum 4">
            <a:extLst>
              <a:ext uri="{FF2B5EF4-FFF2-40B4-BE49-F238E27FC236}">
                <a16:creationId xmlns:a16="http://schemas.microsoft.com/office/drawing/2014/main" id="{6390EA42-058E-4D22-B615-D930D64C6ABE}"/>
              </a:ext>
            </a:extLst>
          </p:cNvPr>
          <p:cNvSpPr>
            <a:spLocks noGrp="1"/>
          </p:cNvSpPr>
          <p:nvPr>
            <p:ph type="dt" sz="half" idx="10"/>
          </p:nvPr>
        </p:nvSpPr>
        <p:spPr/>
        <p:txBody>
          <a:bodyPr/>
          <a:lstStyle/>
          <a:p>
            <a:fld id="{8B329ADC-2255-4EF3-B5C0-B90829E78CD9}" type="datetimeFigureOut">
              <a:rPr lang="cs-CZ" smtClean="0"/>
              <a:t>08.09.2021</a:t>
            </a:fld>
            <a:endParaRPr lang="cs-CZ"/>
          </a:p>
        </p:txBody>
      </p:sp>
      <p:sp>
        <p:nvSpPr>
          <p:cNvPr id="6" name="Zástupný symbol pro zápatí 5">
            <a:extLst>
              <a:ext uri="{FF2B5EF4-FFF2-40B4-BE49-F238E27FC236}">
                <a16:creationId xmlns:a16="http://schemas.microsoft.com/office/drawing/2014/main" id="{E78A484A-2BA3-41B7-86CF-5D3F9304C1AA}"/>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C01B4CD1-4B53-455D-AE40-D95A24E4F658}"/>
              </a:ext>
            </a:extLst>
          </p:cNvPr>
          <p:cNvSpPr>
            <a:spLocks noGrp="1"/>
          </p:cNvSpPr>
          <p:nvPr>
            <p:ph type="sldNum" sz="quarter" idx="12"/>
          </p:nvPr>
        </p:nvSpPr>
        <p:spPr/>
        <p:txBody>
          <a:bodyPr/>
          <a:lstStyle/>
          <a:p>
            <a:fld id="{195CA258-668E-4A85-A197-2757C3BEE154}" type="slidenum">
              <a:rPr lang="cs-CZ" smtClean="0"/>
              <a:t>‹#›</a:t>
            </a:fld>
            <a:endParaRPr lang="cs-CZ"/>
          </a:p>
        </p:txBody>
      </p:sp>
    </p:spTree>
    <p:extLst>
      <p:ext uri="{BB962C8B-B14F-4D97-AF65-F5344CB8AC3E}">
        <p14:creationId xmlns:p14="http://schemas.microsoft.com/office/powerpoint/2010/main" val="1200101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A697884-28AE-4700-9C13-68750D37E914}"/>
              </a:ext>
            </a:extLst>
          </p:cNvPr>
          <p:cNvSpPr>
            <a:spLocks noGrp="1"/>
          </p:cNvSpPr>
          <p:nvPr>
            <p:ph type="title"/>
          </p:nvPr>
        </p:nvSpPr>
        <p:spPr>
          <a:xfrm>
            <a:off x="629841" y="987429"/>
            <a:ext cx="2949178" cy="1069975"/>
          </a:xfrm>
        </p:spPr>
        <p:txBody>
          <a:bodyPr anchor="b"/>
          <a:lstStyle>
            <a:lvl1pPr>
              <a:defRPr sz="2400"/>
            </a:lvl1pPr>
          </a:lstStyle>
          <a:p>
            <a:r>
              <a:rPr lang="cs-CZ"/>
              <a:t>Kliknutím lze upravit styl.</a:t>
            </a:r>
          </a:p>
        </p:txBody>
      </p:sp>
      <p:sp>
        <p:nvSpPr>
          <p:cNvPr id="3" name="Zástupný symbol obrázku 2">
            <a:extLst>
              <a:ext uri="{FF2B5EF4-FFF2-40B4-BE49-F238E27FC236}">
                <a16:creationId xmlns:a16="http://schemas.microsoft.com/office/drawing/2014/main" id="{7173077C-429C-4C0E-8F05-9FFAC62D1430}"/>
              </a:ext>
            </a:extLst>
          </p:cNvPr>
          <p:cNvSpPr>
            <a:spLocks noGrp="1"/>
          </p:cNvSpPr>
          <p:nvPr>
            <p:ph type="pic" idx="1"/>
          </p:nvPr>
        </p:nvSpPr>
        <p:spPr>
          <a:xfrm>
            <a:off x="3887391" y="987430"/>
            <a:ext cx="4629150" cy="5368924"/>
          </a:xfrm>
        </p:spPr>
        <p:txBody>
          <a:bodyPr/>
          <a:lstStyle>
            <a:lvl1pPr marL="0" indent="0">
              <a:buNone/>
              <a:defRPr sz="2400"/>
            </a:lvl1pPr>
            <a:lvl2pPr marL="342892" indent="0">
              <a:buNone/>
              <a:defRPr sz="2100"/>
            </a:lvl2pPr>
            <a:lvl3pPr marL="685783" indent="0">
              <a:buNone/>
              <a:defRPr sz="1800"/>
            </a:lvl3pPr>
            <a:lvl4pPr marL="1028675" indent="0">
              <a:buNone/>
              <a:defRPr sz="1500"/>
            </a:lvl4pPr>
            <a:lvl5pPr marL="1371566" indent="0">
              <a:buNone/>
              <a:defRPr sz="1500"/>
            </a:lvl5pPr>
            <a:lvl6pPr marL="1714457" indent="0">
              <a:buNone/>
              <a:defRPr sz="1500"/>
            </a:lvl6pPr>
            <a:lvl7pPr marL="2057348" indent="0">
              <a:buNone/>
              <a:defRPr sz="1500"/>
            </a:lvl7pPr>
            <a:lvl8pPr marL="2400240" indent="0">
              <a:buNone/>
              <a:defRPr sz="1500"/>
            </a:lvl8pPr>
            <a:lvl9pPr marL="2743132" indent="0">
              <a:buNone/>
              <a:defRPr sz="1500"/>
            </a:lvl9pPr>
          </a:lstStyle>
          <a:p>
            <a:endParaRPr lang="cs-CZ"/>
          </a:p>
        </p:txBody>
      </p:sp>
      <p:sp>
        <p:nvSpPr>
          <p:cNvPr id="4" name="Zástupný text 3">
            <a:extLst>
              <a:ext uri="{FF2B5EF4-FFF2-40B4-BE49-F238E27FC236}">
                <a16:creationId xmlns:a16="http://schemas.microsoft.com/office/drawing/2014/main" id="{17844AFA-992F-4BE4-ABDB-10F592A4413F}"/>
              </a:ext>
            </a:extLst>
          </p:cNvPr>
          <p:cNvSpPr>
            <a:spLocks noGrp="1"/>
          </p:cNvSpPr>
          <p:nvPr>
            <p:ph type="body" sz="half" idx="2"/>
          </p:nvPr>
        </p:nvSpPr>
        <p:spPr>
          <a:xfrm>
            <a:off x="629841" y="2057399"/>
            <a:ext cx="2949178" cy="4298955"/>
          </a:xfrm>
        </p:spPr>
        <p:txBody>
          <a:bodyPr/>
          <a:lstStyle>
            <a:lvl1pPr marL="0" indent="0">
              <a:buNone/>
              <a:defRPr sz="1200"/>
            </a:lvl1pPr>
            <a:lvl2pPr marL="342892" indent="0">
              <a:buNone/>
              <a:defRPr sz="1050"/>
            </a:lvl2pPr>
            <a:lvl3pPr marL="685783" indent="0">
              <a:buNone/>
              <a:defRPr sz="900"/>
            </a:lvl3pPr>
            <a:lvl4pPr marL="1028675" indent="0">
              <a:buNone/>
              <a:defRPr sz="750"/>
            </a:lvl4pPr>
            <a:lvl5pPr marL="1371566" indent="0">
              <a:buNone/>
              <a:defRPr sz="750"/>
            </a:lvl5pPr>
            <a:lvl6pPr marL="1714457" indent="0">
              <a:buNone/>
              <a:defRPr sz="750"/>
            </a:lvl6pPr>
            <a:lvl7pPr marL="2057348" indent="0">
              <a:buNone/>
              <a:defRPr sz="750"/>
            </a:lvl7pPr>
            <a:lvl8pPr marL="2400240" indent="0">
              <a:buNone/>
              <a:defRPr sz="750"/>
            </a:lvl8pPr>
            <a:lvl9pPr marL="2743132" indent="0">
              <a:buNone/>
              <a:defRPr sz="750"/>
            </a:lvl9pPr>
          </a:lstStyle>
          <a:p>
            <a:pPr lvl="0"/>
            <a:r>
              <a:rPr lang="cs-CZ"/>
              <a:t>Po kliknutí můžete upravovat styly textu v předloze.</a:t>
            </a:r>
          </a:p>
        </p:txBody>
      </p:sp>
      <p:sp>
        <p:nvSpPr>
          <p:cNvPr id="5" name="Zástupný symbol pro datum 4">
            <a:extLst>
              <a:ext uri="{FF2B5EF4-FFF2-40B4-BE49-F238E27FC236}">
                <a16:creationId xmlns:a16="http://schemas.microsoft.com/office/drawing/2014/main" id="{C0442129-45B5-4C81-B28A-AA85D4F4DF76}"/>
              </a:ext>
            </a:extLst>
          </p:cNvPr>
          <p:cNvSpPr>
            <a:spLocks noGrp="1"/>
          </p:cNvSpPr>
          <p:nvPr>
            <p:ph type="dt" sz="half" idx="10"/>
          </p:nvPr>
        </p:nvSpPr>
        <p:spPr/>
        <p:txBody>
          <a:bodyPr/>
          <a:lstStyle/>
          <a:p>
            <a:fld id="{8B329ADC-2255-4EF3-B5C0-B90829E78CD9}" type="datetimeFigureOut">
              <a:rPr lang="cs-CZ" smtClean="0"/>
              <a:t>08.09.2021</a:t>
            </a:fld>
            <a:endParaRPr lang="cs-CZ"/>
          </a:p>
        </p:txBody>
      </p:sp>
      <p:sp>
        <p:nvSpPr>
          <p:cNvPr id="6" name="Zástupný symbol pro zápatí 5">
            <a:extLst>
              <a:ext uri="{FF2B5EF4-FFF2-40B4-BE49-F238E27FC236}">
                <a16:creationId xmlns:a16="http://schemas.microsoft.com/office/drawing/2014/main" id="{46712F59-4F02-4916-92FC-440DB3FE41D9}"/>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A893627A-E54A-4DF9-9A32-88F06F6E2D7D}"/>
              </a:ext>
            </a:extLst>
          </p:cNvPr>
          <p:cNvSpPr>
            <a:spLocks noGrp="1"/>
          </p:cNvSpPr>
          <p:nvPr>
            <p:ph type="sldNum" sz="quarter" idx="12"/>
          </p:nvPr>
        </p:nvSpPr>
        <p:spPr/>
        <p:txBody>
          <a:bodyPr/>
          <a:lstStyle/>
          <a:p>
            <a:fld id="{195CA258-668E-4A85-A197-2757C3BEE154}" type="slidenum">
              <a:rPr lang="cs-CZ" smtClean="0"/>
              <a:t>‹#›</a:t>
            </a:fld>
            <a:endParaRPr lang="cs-CZ"/>
          </a:p>
        </p:txBody>
      </p:sp>
    </p:spTree>
    <p:extLst>
      <p:ext uri="{BB962C8B-B14F-4D97-AF65-F5344CB8AC3E}">
        <p14:creationId xmlns:p14="http://schemas.microsoft.com/office/powerpoint/2010/main" val="36602117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08AD280-0FEB-422D-9545-DF11A2C6C874}"/>
              </a:ext>
            </a:extLst>
          </p:cNvPr>
          <p:cNvSpPr>
            <a:spLocks noGrp="1"/>
          </p:cNvSpPr>
          <p:nvPr>
            <p:ph type="title"/>
          </p:nvPr>
        </p:nvSpPr>
        <p:spPr/>
        <p:txBody>
          <a:bodyPr/>
          <a:lstStyle/>
          <a:p>
            <a:r>
              <a:rPr lang="cs-CZ"/>
              <a:t>Kliknutím lze upravit styl.</a:t>
            </a:r>
          </a:p>
        </p:txBody>
      </p:sp>
      <p:sp>
        <p:nvSpPr>
          <p:cNvPr id="3" name="Zástupný symbol pro svislý text 2">
            <a:extLst>
              <a:ext uri="{FF2B5EF4-FFF2-40B4-BE49-F238E27FC236}">
                <a16:creationId xmlns:a16="http://schemas.microsoft.com/office/drawing/2014/main" id="{FB9053D2-A965-461D-AF02-87E3E6FA8627}"/>
              </a:ext>
            </a:extLst>
          </p:cNvPr>
          <p:cNvSpPr>
            <a:spLocks noGrp="1"/>
          </p:cNvSpPr>
          <p:nvPr>
            <p:ph type="body" orient="vert" idx="1"/>
          </p:nvPr>
        </p:nvSpPr>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112D64A8-F4F7-422C-942F-F0172F554B9E}"/>
              </a:ext>
            </a:extLst>
          </p:cNvPr>
          <p:cNvSpPr>
            <a:spLocks noGrp="1"/>
          </p:cNvSpPr>
          <p:nvPr>
            <p:ph type="dt" sz="half" idx="10"/>
          </p:nvPr>
        </p:nvSpPr>
        <p:spPr/>
        <p:txBody>
          <a:bodyPr/>
          <a:lstStyle/>
          <a:p>
            <a:fld id="{8B329ADC-2255-4EF3-B5C0-B90829E78CD9}" type="datetimeFigureOut">
              <a:rPr lang="cs-CZ" smtClean="0"/>
              <a:t>08.09.2021</a:t>
            </a:fld>
            <a:endParaRPr lang="cs-CZ"/>
          </a:p>
        </p:txBody>
      </p:sp>
      <p:sp>
        <p:nvSpPr>
          <p:cNvPr id="5" name="Zástupný symbol pro zápatí 4">
            <a:extLst>
              <a:ext uri="{FF2B5EF4-FFF2-40B4-BE49-F238E27FC236}">
                <a16:creationId xmlns:a16="http://schemas.microsoft.com/office/drawing/2014/main" id="{4256C39E-CEDD-43DE-BEDB-8FFB054C860E}"/>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975DB8F4-69A1-4474-B69F-8F78FC12025F}"/>
              </a:ext>
            </a:extLst>
          </p:cNvPr>
          <p:cNvSpPr>
            <a:spLocks noGrp="1"/>
          </p:cNvSpPr>
          <p:nvPr>
            <p:ph type="sldNum" sz="quarter" idx="12"/>
          </p:nvPr>
        </p:nvSpPr>
        <p:spPr/>
        <p:txBody>
          <a:bodyPr/>
          <a:lstStyle/>
          <a:p>
            <a:fld id="{195CA258-668E-4A85-A197-2757C3BEE154}" type="slidenum">
              <a:rPr lang="cs-CZ" smtClean="0"/>
              <a:t>‹#›</a:t>
            </a:fld>
            <a:endParaRPr lang="cs-CZ"/>
          </a:p>
        </p:txBody>
      </p:sp>
    </p:spTree>
    <p:extLst>
      <p:ext uri="{BB962C8B-B14F-4D97-AF65-F5344CB8AC3E}">
        <p14:creationId xmlns:p14="http://schemas.microsoft.com/office/powerpoint/2010/main" val="24295364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a:extLst>
              <a:ext uri="{FF2B5EF4-FFF2-40B4-BE49-F238E27FC236}">
                <a16:creationId xmlns:a16="http://schemas.microsoft.com/office/drawing/2014/main" id="{7890254B-80D5-4BEE-B4A1-5837DB5E91B8}"/>
              </a:ext>
            </a:extLst>
          </p:cNvPr>
          <p:cNvSpPr>
            <a:spLocks noGrp="1"/>
          </p:cNvSpPr>
          <p:nvPr>
            <p:ph type="title" orient="vert"/>
          </p:nvPr>
        </p:nvSpPr>
        <p:spPr>
          <a:xfrm>
            <a:off x="6543676" y="365125"/>
            <a:ext cx="1971675" cy="5811838"/>
          </a:xfrm>
        </p:spPr>
        <p:txBody>
          <a:bodyPr vert="eaVert"/>
          <a:lstStyle/>
          <a:p>
            <a:r>
              <a:rPr lang="cs-CZ"/>
              <a:t>Kliknutím lze upravit styl.</a:t>
            </a:r>
          </a:p>
        </p:txBody>
      </p:sp>
      <p:sp>
        <p:nvSpPr>
          <p:cNvPr id="3" name="Zástupný symbol pro svislý text 2">
            <a:extLst>
              <a:ext uri="{FF2B5EF4-FFF2-40B4-BE49-F238E27FC236}">
                <a16:creationId xmlns:a16="http://schemas.microsoft.com/office/drawing/2014/main" id="{CEAB0B4A-3C8A-4535-BD22-ACF057EEFC49}"/>
              </a:ext>
            </a:extLst>
          </p:cNvPr>
          <p:cNvSpPr>
            <a:spLocks noGrp="1"/>
          </p:cNvSpPr>
          <p:nvPr>
            <p:ph type="body" orient="vert" idx="1"/>
          </p:nvPr>
        </p:nvSpPr>
        <p:spPr>
          <a:xfrm>
            <a:off x="628652" y="365125"/>
            <a:ext cx="5800725" cy="5811838"/>
          </a:xfrm>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78DA35CD-E8E4-4C4C-AF96-D5C4BAB8BCF1}"/>
              </a:ext>
            </a:extLst>
          </p:cNvPr>
          <p:cNvSpPr>
            <a:spLocks noGrp="1"/>
          </p:cNvSpPr>
          <p:nvPr>
            <p:ph type="dt" sz="half" idx="10"/>
          </p:nvPr>
        </p:nvSpPr>
        <p:spPr/>
        <p:txBody>
          <a:bodyPr/>
          <a:lstStyle/>
          <a:p>
            <a:fld id="{8B329ADC-2255-4EF3-B5C0-B90829E78CD9}" type="datetimeFigureOut">
              <a:rPr lang="cs-CZ" smtClean="0"/>
              <a:t>08.09.2021</a:t>
            </a:fld>
            <a:endParaRPr lang="cs-CZ"/>
          </a:p>
        </p:txBody>
      </p:sp>
      <p:sp>
        <p:nvSpPr>
          <p:cNvPr id="5" name="Zástupný symbol pro zápatí 4">
            <a:extLst>
              <a:ext uri="{FF2B5EF4-FFF2-40B4-BE49-F238E27FC236}">
                <a16:creationId xmlns:a16="http://schemas.microsoft.com/office/drawing/2014/main" id="{81789759-0184-4DA8-BF39-B34069CD6E81}"/>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1E1126D9-9E62-4220-80F6-A65080324BB6}"/>
              </a:ext>
            </a:extLst>
          </p:cNvPr>
          <p:cNvSpPr>
            <a:spLocks noGrp="1"/>
          </p:cNvSpPr>
          <p:nvPr>
            <p:ph type="sldNum" sz="quarter" idx="12"/>
          </p:nvPr>
        </p:nvSpPr>
        <p:spPr/>
        <p:txBody>
          <a:bodyPr/>
          <a:lstStyle/>
          <a:p>
            <a:fld id="{195CA258-668E-4A85-A197-2757C3BEE154}" type="slidenum">
              <a:rPr lang="cs-CZ" smtClean="0"/>
              <a:t>‹#›</a:t>
            </a:fld>
            <a:endParaRPr lang="cs-CZ"/>
          </a:p>
        </p:txBody>
      </p:sp>
    </p:spTree>
    <p:extLst>
      <p:ext uri="{BB962C8B-B14F-4D97-AF65-F5344CB8AC3E}">
        <p14:creationId xmlns:p14="http://schemas.microsoft.com/office/powerpoint/2010/main" val="11836766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Úvodní snímek">
    <p:spTree>
      <p:nvGrpSpPr>
        <p:cNvPr id="1" name=""/>
        <p:cNvGrpSpPr/>
        <p:nvPr/>
      </p:nvGrpSpPr>
      <p:grpSpPr>
        <a:xfrm>
          <a:off x="0" y="0"/>
          <a:ext cx="0" cy="0"/>
          <a:chOff x="0" y="0"/>
          <a:chExt cx="0" cy="0"/>
        </a:xfrm>
      </p:grpSpPr>
      <p:sp>
        <p:nvSpPr>
          <p:cNvPr id="6" name="Zástupný text 2">
            <a:extLst>
              <a:ext uri="{FF2B5EF4-FFF2-40B4-BE49-F238E27FC236}">
                <a16:creationId xmlns:a16="http://schemas.microsoft.com/office/drawing/2014/main" id="{9235DDD2-26F3-4A0D-93F4-FB32B5B241DA}"/>
              </a:ext>
            </a:extLst>
          </p:cNvPr>
          <p:cNvSpPr>
            <a:spLocks noGrp="1"/>
          </p:cNvSpPr>
          <p:nvPr>
            <p:ph type="body" idx="15" hasCustomPrompt="1"/>
          </p:nvPr>
        </p:nvSpPr>
        <p:spPr>
          <a:xfrm>
            <a:off x="4838009" y="870423"/>
            <a:ext cx="3718906" cy="311628"/>
          </a:xfrm>
          <a:prstGeom prst="rect">
            <a:avLst/>
          </a:prstGeom>
        </p:spPr>
        <p:txBody>
          <a:bodyPr>
            <a:normAutofit/>
          </a:bodyPr>
          <a:lstStyle>
            <a:lvl1pPr marL="0" indent="0" algn="r">
              <a:buNone/>
              <a:defRPr sz="1500" b="1">
                <a:solidFill>
                  <a:srgbClr val="D2F5FF"/>
                </a:solidFill>
              </a:defRPr>
            </a:lvl1pPr>
            <a:lvl2pPr marL="342892" indent="0">
              <a:buNone/>
              <a:defRPr sz="1500">
                <a:solidFill>
                  <a:schemeClr val="tx1">
                    <a:tint val="75000"/>
                  </a:schemeClr>
                </a:solidFill>
              </a:defRPr>
            </a:lvl2pPr>
            <a:lvl3pPr marL="685783" indent="0">
              <a:buNone/>
              <a:defRPr sz="1350">
                <a:solidFill>
                  <a:schemeClr val="tx1">
                    <a:tint val="75000"/>
                  </a:schemeClr>
                </a:solidFill>
              </a:defRPr>
            </a:lvl3pPr>
            <a:lvl4pPr marL="1028675" indent="0">
              <a:buNone/>
              <a:defRPr sz="1200">
                <a:solidFill>
                  <a:schemeClr val="tx1">
                    <a:tint val="75000"/>
                  </a:schemeClr>
                </a:solidFill>
              </a:defRPr>
            </a:lvl4pPr>
            <a:lvl5pPr marL="1371566" indent="0">
              <a:buNone/>
              <a:defRPr sz="1200">
                <a:solidFill>
                  <a:schemeClr val="tx1">
                    <a:tint val="75000"/>
                  </a:schemeClr>
                </a:solidFill>
              </a:defRPr>
            </a:lvl5pPr>
            <a:lvl6pPr marL="1714457" indent="0">
              <a:buNone/>
              <a:defRPr sz="1200">
                <a:solidFill>
                  <a:schemeClr val="tx1">
                    <a:tint val="75000"/>
                  </a:schemeClr>
                </a:solidFill>
              </a:defRPr>
            </a:lvl6pPr>
            <a:lvl7pPr marL="2057348" indent="0">
              <a:buNone/>
              <a:defRPr sz="1200">
                <a:solidFill>
                  <a:schemeClr val="tx1">
                    <a:tint val="75000"/>
                  </a:schemeClr>
                </a:solidFill>
              </a:defRPr>
            </a:lvl7pPr>
            <a:lvl8pPr marL="2400240" indent="0">
              <a:buNone/>
              <a:defRPr sz="1200">
                <a:solidFill>
                  <a:schemeClr val="tx1">
                    <a:tint val="75000"/>
                  </a:schemeClr>
                </a:solidFill>
              </a:defRPr>
            </a:lvl8pPr>
            <a:lvl9pPr marL="2743132" indent="0">
              <a:buNone/>
              <a:defRPr sz="1200">
                <a:solidFill>
                  <a:schemeClr val="tx1">
                    <a:tint val="75000"/>
                  </a:schemeClr>
                </a:solidFill>
              </a:defRPr>
            </a:lvl9pPr>
          </a:lstStyle>
          <a:p>
            <a:pPr lvl="0"/>
            <a:r>
              <a:rPr lang="cs-CZ" dirty="0"/>
              <a:t>Jméno a příjmení autora</a:t>
            </a:r>
          </a:p>
        </p:txBody>
      </p:sp>
      <p:sp>
        <p:nvSpPr>
          <p:cNvPr id="11" name="Zástupný text 2">
            <a:extLst>
              <a:ext uri="{FF2B5EF4-FFF2-40B4-BE49-F238E27FC236}">
                <a16:creationId xmlns:a16="http://schemas.microsoft.com/office/drawing/2014/main" id="{D7300AA5-064D-49EA-BBBE-873363EE3286}"/>
              </a:ext>
            </a:extLst>
          </p:cNvPr>
          <p:cNvSpPr>
            <a:spLocks noGrp="1"/>
          </p:cNvSpPr>
          <p:nvPr>
            <p:ph type="body" idx="16" hasCustomPrompt="1"/>
          </p:nvPr>
        </p:nvSpPr>
        <p:spPr>
          <a:xfrm>
            <a:off x="4838009" y="1182051"/>
            <a:ext cx="3718906" cy="311628"/>
          </a:xfrm>
          <a:prstGeom prst="rect">
            <a:avLst/>
          </a:prstGeom>
        </p:spPr>
        <p:txBody>
          <a:bodyPr>
            <a:normAutofit/>
          </a:bodyPr>
          <a:lstStyle>
            <a:lvl1pPr marL="0" indent="0" algn="r">
              <a:buNone/>
              <a:defRPr sz="1400">
                <a:solidFill>
                  <a:schemeClr val="bg1"/>
                </a:solidFill>
              </a:defRPr>
            </a:lvl1pPr>
            <a:lvl2pPr marL="342892" indent="0">
              <a:buNone/>
              <a:defRPr sz="1500">
                <a:solidFill>
                  <a:schemeClr val="tx1">
                    <a:tint val="75000"/>
                  </a:schemeClr>
                </a:solidFill>
              </a:defRPr>
            </a:lvl2pPr>
            <a:lvl3pPr marL="685783" indent="0">
              <a:buNone/>
              <a:defRPr sz="1350">
                <a:solidFill>
                  <a:schemeClr val="tx1">
                    <a:tint val="75000"/>
                  </a:schemeClr>
                </a:solidFill>
              </a:defRPr>
            </a:lvl3pPr>
            <a:lvl4pPr marL="1028675" indent="0">
              <a:buNone/>
              <a:defRPr sz="1200">
                <a:solidFill>
                  <a:schemeClr val="tx1">
                    <a:tint val="75000"/>
                  </a:schemeClr>
                </a:solidFill>
              </a:defRPr>
            </a:lvl4pPr>
            <a:lvl5pPr marL="1371566" indent="0">
              <a:buNone/>
              <a:defRPr sz="1200">
                <a:solidFill>
                  <a:schemeClr val="tx1">
                    <a:tint val="75000"/>
                  </a:schemeClr>
                </a:solidFill>
              </a:defRPr>
            </a:lvl5pPr>
            <a:lvl6pPr marL="1714457" indent="0">
              <a:buNone/>
              <a:defRPr sz="1200">
                <a:solidFill>
                  <a:schemeClr val="tx1">
                    <a:tint val="75000"/>
                  </a:schemeClr>
                </a:solidFill>
              </a:defRPr>
            </a:lvl6pPr>
            <a:lvl7pPr marL="2057348" indent="0">
              <a:buNone/>
              <a:defRPr sz="1200">
                <a:solidFill>
                  <a:schemeClr val="tx1">
                    <a:tint val="75000"/>
                  </a:schemeClr>
                </a:solidFill>
              </a:defRPr>
            </a:lvl7pPr>
            <a:lvl8pPr marL="2400240" indent="0">
              <a:buNone/>
              <a:defRPr sz="1200">
                <a:solidFill>
                  <a:schemeClr val="tx1">
                    <a:tint val="75000"/>
                  </a:schemeClr>
                </a:solidFill>
              </a:defRPr>
            </a:lvl8pPr>
            <a:lvl9pPr marL="2743132" indent="0">
              <a:buNone/>
              <a:defRPr sz="1200">
                <a:solidFill>
                  <a:schemeClr val="tx1">
                    <a:tint val="75000"/>
                  </a:schemeClr>
                </a:solidFill>
              </a:defRPr>
            </a:lvl9pPr>
          </a:lstStyle>
          <a:p>
            <a:pPr lvl="0"/>
            <a:r>
              <a:rPr lang="cs-CZ" dirty="0"/>
              <a:t>Jmeno.prijmeni@vse.cz</a:t>
            </a:r>
          </a:p>
        </p:txBody>
      </p:sp>
      <p:sp>
        <p:nvSpPr>
          <p:cNvPr id="12" name="Nadpis 1">
            <a:extLst>
              <a:ext uri="{FF2B5EF4-FFF2-40B4-BE49-F238E27FC236}">
                <a16:creationId xmlns:a16="http://schemas.microsoft.com/office/drawing/2014/main" id="{2206462F-D376-411D-9D76-52EE5EED75D7}"/>
              </a:ext>
            </a:extLst>
          </p:cNvPr>
          <p:cNvSpPr>
            <a:spLocks noGrp="1"/>
          </p:cNvSpPr>
          <p:nvPr>
            <p:ph type="ctrTitle" hasCustomPrompt="1"/>
          </p:nvPr>
        </p:nvSpPr>
        <p:spPr>
          <a:xfrm>
            <a:off x="653591" y="2591091"/>
            <a:ext cx="7886701" cy="1782150"/>
          </a:xfrm>
          <a:prstGeom prst="rect">
            <a:avLst/>
          </a:prstGeom>
        </p:spPr>
        <p:txBody>
          <a:bodyPr anchor="t"/>
          <a:lstStyle>
            <a:lvl1pPr algn="l">
              <a:defRPr sz="4500">
                <a:solidFill>
                  <a:schemeClr val="bg1"/>
                </a:solidFill>
                <a:latin typeface="Arial" panose="020B0604020202020204" pitchFamily="34" charset="0"/>
                <a:cs typeface="Arial" panose="020B0604020202020204" pitchFamily="34" charset="0"/>
              </a:defRPr>
            </a:lvl1pPr>
          </a:lstStyle>
          <a:p>
            <a:r>
              <a:rPr lang="cs-CZ" dirty="0"/>
              <a:t>Název prezentace</a:t>
            </a:r>
          </a:p>
        </p:txBody>
      </p:sp>
      <p:sp>
        <p:nvSpPr>
          <p:cNvPr id="13" name="Podnadpis 2">
            <a:extLst>
              <a:ext uri="{FF2B5EF4-FFF2-40B4-BE49-F238E27FC236}">
                <a16:creationId xmlns:a16="http://schemas.microsoft.com/office/drawing/2014/main" id="{A3092441-B532-4881-997F-6A08EF5187C6}"/>
              </a:ext>
            </a:extLst>
          </p:cNvPr>
          <p:cNvSpPr>
            <a:spLocks noGrp="1"/>
          </p:cNvSpPr>
          <p:nvPr>
            <p:ph type="subTitle" idx="1"/>
          </p:nvPr>
        </p:nvSpPr>
        <p:spPr>
          <a:xfrm>
            <a:off x="668831" y="4487541"/>
            <a:ext cx="7871461" cy="813654"/>
          </a:xfrm>
          <a:prstGeom prst="rect">
            <a:avLst/>
          </a:prstGeom>
        </p:spPr>
        <p:txBody>
          <a:bodyPr/>
          <a:lstStyle>
            <a:lvl1pPr marL="0" indent="0" algn="l">
              <a:buNone/>
              <a:defRPr sz="1800" b="0">
                <a:solidFill>
                  <a:schemeClr val="bg1"/>
                </a:solidFill>
                <a:latin typeface="Arial" panose="020B0604020202020204" pitchFamily="34" charset="0"/>
                <a:cs typeface="Arial" panose="020B0604020202020204" pitchFamily="34" charset="0"/>
              </a:defRPr>
            </a:lvl1pPr>
            <a:lvl2pPr marL="342892" indent="0" algn="ctr">
              <a:buNone/>
              <a:defRPr sz="1500"/>
            </a:lvl2pPr>
            <a:lvl3pPr marL="685783" indent="0" algn="ctr">
              <a:buNone/>
              <a:defRPr sz="1350"/>
            </a:lvl3pPr>
            <a:lvl4pPr marL="1028675" indent="0" algn="ctr">
              <a:buNone/>
              <a:defRPr sz="1200"/>
            </a:lvl4pPr>
            <a:lvl5pPr marL="1371566" indent="0" algn="ctr">
              <a:buNone/>
              <a:defRPr sz="1200"/>
            </a:lvl5pPr>
            <a:lvl6pPr marL="1714457" indent="0" algn="ctr">
              <a:buNone/>
              <a:defRPr sz="1200"/>
            </a:lvl6pPr>
            <a:lvl7pPr marL="2057348" indent="0" algn="ctr">
              <a:buNone/>
              <a:defRPr sz="1200"/>
            </a:lvl7pPr>
            <a:lvl8pPr marL="2400240" indent="0" algn="ctr">
              <a:buNone/>
              <a:defRPr sz="1200"/>
            </a:lvl8pPr>
            <a:lvl9pPr marL="2743132" indent="0" algn="ctr">
              <a:buNone/>
              <a:defRPr sz="1200"/>
            </a:lvl9pPr>
          </a:lstStyle>
          <a:p>
            <a:r>
              <a:rPr lang="cs-CZ" dirty="0"/>
              <a:t>Kliknutím můžete upravit styl předlohy.</a:t>
            </a:r>
          </a:p>
        </p:txBody>
      </p:sp>
    </p:spTree>
    <p:extLst>
      <p:ext uri="{BB962C8B-B14F-4D97-AF65-F5344CB8AC3E}">
        <p14:creationId xmlns:p14="http://schemas.microsoft.com/office/powerpoint/2010/main" val="37270895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1FEBE9D-4844-416F-A47B-E71F5CB39341}"/>
              </a:ext>
            </a:extLst>
          </p:cNvPr>
          <p:cNvSpPr>
            <a:spLocks noGrp="1"/>
          </p:cNvSpPr>
          <p:nvPr>
            <p:ph type="title"/>
          </p:nvPr>
        </p:nvSpPr>
        <p:spPr/>
        <p:txBody>
          <a:bodyPr/>
          <a:lstStyle/>
          <a:p>
            <a:r>
              <a:rPr lang="cs-CZ"/>
              <a:t>Kliknutím lze upravit styl.</a:t>
            </a:r>
          </a:p>
        </p:txBody>
      </p:sp>
      <p:sp>
        <p:nvSpPr>
          <p:cNvPr id="3" name="Zástupný obsah 2">
            <a:extLst>
              <a:ext uri="{FF2B5EF4-FFF2-40B4-BE49-F238E27FC236}">
                <a16:creationId xmlns:a16="http://schemas.microsoft.com/office/drawing/2014/main" id="{3D6471AA-641D-48E4-895F-2C70DDA447D1}"/>
              </a:ext>
            </a:extLst>
          </p:cNvPr>
          <p:cNvSpPr>
            <a:spLocks noGrp="1"/>
          </p:cNvSpPr>
          <p:nvPr>
            <p:ph idx="1"/>
          </p:nvPr>
        </p:nvSpPr>
        <p:spPr>
          <a:xfrm>
            <a:off x="628650" y="1924055"/>
            <a:ext cx="7779544" cy="4493370"/>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5D51239B-9FE1-4DB1-BD79-B7D38D332703}"/>
              </a:ext>
            </a:extLst>
          </p:cNvPr>
          <p:cNvSpPr>
            <a:spLocks noGrp="1"/>
          </p:cNvSpPr>
          <p:nvPr>
            <p:ph type="dt" sz="half" idx="10"/>
          </p:nvPr>
        </p:nvSpPr>
        <p:spPr/>
        <p:txBody>
          <a:bodyPr/>
          <a:lstStyle/>
          <a:p>
            <a:fld id="{8B329ADC-2255-4EF3-B5C0-B90829E78CD9}" type="datetimeFigureOut">
              <a:rPr lang="cs-CZ" smtClean="0"/>
              <a:t>08.09.2021</a:t>
            </a:fld>
            <a:endParaRPr lang="cs-CZ"/>
          </a:p>
        </p:txBody>
      </p:sp>
      <p:sp>
        <p:nvSpPr>
          <p:cNvPr id="5" name="Zástupný symbol pro zápatí 4">
            <a:extLst>
              <a:ext uri="{FF2B5EF4-FFF2-40B4-BE49-F238E27FC236}">
                <a16:creationId xmlns:a16="http://schemas.microsoft.com/office/drawing/2014/main" id="{1E3E641A-DC32-4DD9-8307-46D9DFF58602}"/>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E92F49C3-090D-4190-9CE2-36066030CB2B}"/>
              </a:ext>
            </a:extLst>
          </p:cNvPr>
          <p:cNvSpPr>
            <a:spLocks noGrp="1"/>
          </p:cNvSpPr>
          <p:nvPr>
            <p:ph type="sldNum" sz="quarter" idx="12"/>
          </p:nvPr>
        </p:nvSpPr>
        <p:spPr/>
        <p:txBody>
          <a:bodyPr/>
          <a:lstStyle/>
          <a:p>
            <a:fld id="{195CA258-668E-4A85-A197-2757C3BEE154}" type="slidenum">
              <a:rPr lang="cs-CZ" smtClean="0"/>
              <a:t>‹#›</a:t>
            </a:fld>
            <a:endParaRPr lang="cs-CZ"/>
          </a:p>
        </p:txBody>
      </p:sp>
    </p:spTree>
    <p:extLst>
      <p:ext uri="{BB962C8B-B14F-4D97-AF65-F5344CB8AC3E}">
        <p14:creationId xmlns:p14="http://schemas.microsoft.com/office/powerpoint/2010/main" val="25379686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2EAB441-3D76-4218-81BE-D7E4F3F92A2E}"/>
              </a:ext>
            </a:extLst>
          </p:cNvPr>
          <p:cNvSpPr>
            <a:spLocks noGrp="1"/>
          </p:cNvSpPr>
          <p:nvPr>
            <p:ph type="ctrTitle"/>
          </p:nvPr>
        </p:nvSpPr>
        <p:spPr>
          <a:xfrm>
            <a:off x="1143000" y="1122363"/>
            <a:ext cx="6858000" cy="2387600"/>
          </a:xfrm>
        </p:spPr>
        <p:txBody>
          <a:bodyPr anchor="b"/>
          <a:lstStyle>
            <a:lvl1pPr algn="ctr">
              <a:defRPr sz="4500"/>
            </a:lvl1pPr>
          </a:lstStyle>
          <a:p>
            <a:r>
              <a:rPr lang="cs-CZ" dirty="0"/>
              <a:t>Kliknutím lze upravit styl.</a:t>
            </a:r>
          </a:p>
        </p:txBody>
      </p:sp>
      <p:sp>
        <p:nvSpPr>
          <p:cNvPr id="3" name="Podnadpis 2">
            <a:extLst>
              <a:ext uri="{FF2B5EF4-FFF2-40B4-BE49-F238E27FC236}">
                <a16:creationId xmlns:a16="http://schemas.microsoft.com/office/drawing/2014/main" id="{BA84F63F-E322-46AC-A5C6-E1540E1BD2F1}"/>
              </a:ext>
            </a:extLst>
          </p:cNvPr>
          <p:cNvSpPr>
            <a:spLocks noGrp="1"/>
          </p:cNvSpPr>
          <p:nvPr>
            <p:ph type="subTitle" idx="1"/>
          </p:nvPr>
        </p:nvSpPr>
        <p:spPr>
          <a:xfrm>
            <a:off x="1143000" y="3602038"/>
            <a:ext cx="6858000" cy="1655762"/>
          </a:xfrm>
        </p:spPr>
        <p:txBody>
          <a:bodyPr/>
          <a:lstStyle>
            <a:lvl1pPr marL="0" indent="0" algn="ctr">
              <a:buNone/>
              <a:defRPr sz="1800"/>
            </a:lvl1pPr>
            <a:lvl2pPr marL="342892" indent="0" algn="ctr">
              <a:buNone/>
              <a:defRPr sz="1500"/>
            </a:lvl2pPr>
            <a:lvl3pPr marL="685783" indent="0" algn="ctr">
              <a:buNone/>
              <a:defRPr sz="1350"/>
            </a:lvl3pPr>
            <a:lvl4pPr marL="1028675" indent="0" algn="ctr">
              <a:buNone/>
              <a:defRPr sz="1200"/>
            </a:lvl4pPr>
            <a:lvl5pPr marL="1371566" indent="0" algn="ctr">
              <a:buNone/>
              <a:defRPr sz="1200"/>
            </a:lvl5pPr>
            <a:lvl6pPr marL="1714457" indent="0" algn="ctr">
              <a:buNone/>
              <a:defRPr sz="1200"/>
            </a:lvl6pPr>
            <a:lvl7pPr marL="2057348" indent="0" algn="ctr">
              <a:buNone/>
              <a:defRPr sz="1200"/>
            </a:lvl7pPr>
            <a:lvl8pPr marL="2400240" indent="0" algn="ctr">
              <a:buNone/>
              <a:defRPr sz="1200"/>
            </a:lvl8pPr>
            <a:lvl9pPr marL="2743132" indent="0" algn="ctr">
              <a:buNone/>
              <a:defRPr sz="1200"/>
            </a:lvl9pPr>
          </a:lstStyle>
          <a:p>
            <a:r>
              <a:rPr lang="cs-CZ"/>
              <a:t>Kliknutím můžete upravit styl předlohy.</a:t>
            </a:r>
          </a:p>
        </p:txBody>
      </p:sp>
      <p:sp>
        <p:nvSpPr>
          <p:cNvPr id="4" name="Zástupný symbol pro datum 3">
            <a:extLst>
              <a:ext uri="{FF2B5EF4-FFF2-40B4-BE49-F238E27FC236}">
                <a16:creationId xmlns:a16="http://schemas.microsoft.com/office/drawing/2014/main" id="{1939DC5B-E1B0-4FCB-9D9A-C6471A28B39B}"/>
              </a:ext>
            </a:extLst>
          </p:cNvPr>
          <p:cNvSpPr>
            <a:spLocks noGrp="1"/>
          </p:cNvSpPr>
          <p:nvPr>
            <p:ph type="dt" sz="half" idx="10"/>
          </p:nvPr>
        </p:nvSpPr>
        <p:spPr/>
        <p:txBody>
          <a:bodyPr/>
          <a:lstStyle/>
          <a:p>
            <a:fld id="{8B329ADC-2255-4EF3-B5C0-B90829E78CD9}" type="datetimeFigureOut">
              <a:rPr lang="cs-CZ" smtClean="0"/>
              <a:t>08.09.2021</a:t>
            </a:fld>
            <a:endParaRPr lang="cs-CZ"/>
          </a:p>
        </p:txBody>
      </p:sp>
      <p:sp>
        <p:nvSpPr>
          <p:cNvPr id="5" name="Zástupný symbol pro zápatí 4">
            <a:extLst>
              <a:ext uri="{FF2B5EF4-FFF2-40B4-BE49-F238E27FC236}">
                <a16:creationId xmlns:a16="http://schemas.microsoft.com/office/drawing/2014/main" id="{4A462326-6725-45D6-8FAC-124BEDCD3CF7}"/>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3B92F161-156E-4802-8F1B-078DF89F79AC}"/>
              </a:ext>
            </a:extLst>
          </p:cNvPr>
          <p:cNvSpPr>
            <a:spLocks noGrp="1"/>
          </p:cNvSpPr>
          <p:nvPr>
            <p:ph type="sldNum" sz="quarter" idx="12"/>
          </p:nvPr>
        </p:nvSpPr>
        <p:spPr/>
        <p:txBody>
          <a:bodyPr/>
          <a:lstStyle/>
          <a:p>
            <a:fld id="{195CA258-668E-4A85-A197-2757C3BEE154}" type="slidenum">
              <a:rPr lang="cs-CZ" smtClean="0"/>
              <a:t>‹#›</a:t>
            </a:fld>
            <a:endParaRPr lang="cs-CZ"/>
          </a:p>
        </p:txBody>
      </p:sp>
    </p:spTree>
    <p:extLst>
      <p:ext uri="{BB962C8B-B14F-4D97-AF65-F5344CB8AC3E}">
        <p14:creationId xmlns:p14="http://schemas.microsoft.com/office/powerpoint/2010/main" val="27541676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7FA8AAD-C4A1-48ED-8D79-3AB4069FE758}"/>
              </a:ext>
            </a:extLst>
          </p:cNvPr>
          <p:cNvSpPr>
            <a:spLocks noGrp="1"/>
          </p:cNvSpPr>
          <p:nvPr>
            <p:ph type="title"/>
          </p:nvPr>
        </p:nvSpPr>
        <p:spPr>
          <a:xfrm>
            <a:off x="623888" y="1709743"/>
            <a:ext cx="7886700" cy="2852737"/>
          </a:xfrm>
        </p:spPr>
        <p:txBody>
          <a:bodyPr anchor="b"/>
          <a:lstStyle>
            <a:lvl1pPr>
              <a:defRPr sz="4500"/>
            </a:lvl1pPr>
          </a:lstStyle>
          <a:p>
            <a:r>
              <a:rPr lang="cs-CZ"/>
              <a:t>Kliknutím lze upravit styl.</a:t>
            </a:r>
          </a:p>
        </p:txBody>
      </p:sp>
      <p:sp>
        <p:nvSpPr>
          <p:cNvPr id="3" name="Zástupný text 2">
            <a:extLst>
              <a:ext uri="{FF2B5EF4-FFF2-40B4-BE49-F238E27FC236}">
                <a16:creationId xmlns:a16="http://schemas.microsoft.com/office/drawing/2014/main" id="{89D2D865-A902-4D7C-A0B5-B2C4BB19534D}"/>
              </a:ext>
            </a:extLst>
          </p:cNvPr>
          <p:cNvSpPr>
            <a:spLocks noGrp="1"/>
          </p:cNvSpPr>
          <p:nvPr>
            <p:ph type="body" idx="1"/>
          </p:nvPr>
        </p:nvSpPr>
        <p:spPr>
          <a:xfrm>
            <a:off x="623888" y="4589468"/>
            <a:ext cx="7886700" cy="1500187"/>
          </a:xfrm>
        </p:spPr>
        <p:txBody>
          <a:bodyPr/>
          <a:lstStyle>
            <a:lvl1pPr marL="0" indent="0">
              <a:buNone/>
              <a:defRPr sz="1800">
                <a:solidFill>
                  <a:schemeClr val="tx1">
                    <a:tint val="75000"/>
                  </a:schemeClr>
                </a:solidFill>
              </a:defRPr>
            </a:lvl1pPr>
            <a:lvl2pPr marL="342892" indent="0">
              <a:buNone/>
              <a:defRPr sz="1500">
                <a:solidFill>
                  <a:schemeClr val="tx1">
                    <a:tint val="75000"/>
                  </a:schemeClr>
                </a:solidFill>
              </a:defRPr>
            </a:lvl2pPr>
            <a:lvl3pPr marL="685783" indent="0">
              <a:buNone/>
              <a:defRPr sz="1350">
                <a:solidFill>
                  <a:schemeClr val="tx1">
                    <a:tint val="75000"/>
                  </a:schemeClr>
                </a:solidFill>
              </a:defRPr>
            </a:lvl3pPr>
            <a:lvl4pPr marL="1028675" indent="0">
              <a:buNone/>
              <a:defRPr sz="1200">
                <a:solidFill>
                  <a:schemeClr val="tx1">
                    <a:tint val="75000"/>
                  </a:schemeClr>
                </a:solidFill>
              </a:defRPr>
            </a:lvl4pPr>
            <a:lvl5pPr marL="1371566" indent="0">
              <a:buNone/>
              <a:defRPr sz="1200">
                <a:solidFill>
                  <a:schemeClr val="tx1">
                    <a:tint val="75000"/>
                  </a:schemeClr>
                </a:solidFill>
              </a:defRPr>
            </a:lvl5pPr>
            <a:lvl6pPr marL="1714457" indent="0">
              <a:buNone/>
              <a:defRPr sz="1200">
                <a:solidFill>
                  <a:schemeClr val="tx1">
                    <a:tint val="75000"/>
                  </a:schemeClr>
                </a:solidFill>
              </a:defRPr>
            </a:lvl6pPr>
            <a:lvl7pPr marL="2057348" indent="0">
              <a:buNone/>
              <a:defRPr sz="1200">
                <a:solidFill>
                  <a:schemeClr val="tx1">
                    <a:tint val="75000"/>
                  </a:schemeClr>
                </a:solidFill>
              </a:defRPr>
            </a:lvl7pPr>
            <a:lvl8pPr marL="2400240" indent="0">
              <a:buNone/>
              <a:defRPr sz="1200">
                <a:solidFill>
                  <a:schemeClr val="tx1">
                    <a:tint val="75000"/>
                  </a:schemeClr>
                </a:solidFill>
              </a:defRPr>
            </a:lvl8pPr>
            <a:lvl9pPr marL="2743132" indent="0">
              <a:buNone/>
              <a:defRPr sz="1200">
                <a:solidFill>
                  <a:schemeClr val="tx1">
                    <a:tint val="75000"/>
                  </a:schemeClr>
                </a:solidFill>
              </a:defRPr>
            </a:lvl9pPr>
          </a:lstStyle>
          <a:p>
            <a:pPr lvl="0"/>
            <a:r>
              <a:rPr lang="cs-CZ"/>
              <a:t>Po kliknutí můžete upravovat styly textu v předloze.</a:t>
            </a:r>
          </a:p>
        </p:txBody>
      </p:sp>
      <p:sp>
        <p:nvSpPr>
          <p:cNvPr id="4" name="Zástupný symbol pro datum 3">
            <a:extLst>
              <a:ext uri="{FF2B5EF4-FFF2-40B4-BE49-F238E27FC236}">
                <a16:creationId xmlns:a16="http://schemas.microsoft.com/office/drawing/2014/main" id="{8CC5CC91-7444-4FBB-B6F3-3E6FBD5B3D13}"/>
              </a:ext>
            </a:extLst>
          </p:cNvPr>
          <p:cNvSpPr>
            <a:spLocks noGrp="1"/>
          </p:cNvSpPr>
          <p:nvPr>
            <p:ph type="dt" sz="half" idx="10"/>
          </p:nvPr>
        </p:nvSpPr>
        <p:spPr/>
        <p:txBody>
          <a:bodyPr/>
          <a:lstStyle/>
          <a:p>
            <a:fld id="{8B329ADC-2255-4EF3-B5C0-B90829E78CD9}" type="datetimeFigureOut">
              <a:rPr lang="cs-CZ" smtClean="0"/>
              <a:t>08.09.2021</a:t>
            </a:fld>
            <a:endParaRPr lang="cs-CZ"/>
          </a:p>
        </p:txBody>
      </p:sp>
      <p:sp>
        <p:nvSpPr>
          <p:cNvPr id="5" name="Zástupný symbol pro zápatí 4">
            <a:extLst>
              <a:ext uri="{FF2B5EF4-FFF2-40B4-BE49-F238E27FC236}">
                <a16:creationId xmlns:a16="http://schemas.microsoft.com/office/drawing/2014/main" id="{CC05772A-E403-4DD1-B232-954A3547E974}"/>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1A89E5D0-757E-45AA-8FEA-238040FBC13A}"/>
              </a:ext>
            </a:extLst>
          </p:cNvPr>
          <p:cNvSpPr>
            <a:spLocks noGrp="1"/>
          </p:cNvSpPr>
          <p:nvPr>
            <p:ph type="sldNum" sz="quarter" idx="12"/>
          </p:nvPr>
        </p:nvSpPr>
        <p:spPr/>
        <p:txBody>
          <a:bodyPr/>
          <a:lstStyle/>
          <a:p>
            <a:fld id="{195CA258-668E-4A85-A197-2757C3BEE154}" type="slidenum">
              <a:rPr lang="cs-CZ" smtClean="0"/>
              <a:t>‹#›</a:t>
            </a:fld>
            <a:endParaRPr lang="cs-CZ"/>
          </a:p>
        </p:txBody>
      </p:sp>
    </p:spTree>
    <p:extLst>
      <p:ext uri="{BB962C8B-B14F-4D97-AF65-F5344CB8AC3E}">
        <p14:creationId xmlns:p14="http://schemas.microsoft.com/office/powerpoint/2010/main" val="15762337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8401FF8-98E7-49CB-8B33-E139EF39EDF6}"/>
              </a:ext>
            </a:extLst>
          </p:cNvPr>
          <p:cNvSpPr>
            <a:spLocks noGrp="1"/>
          </p:cNvSpPr>
          <p:nvPr>
            <p:ph type="title"/>
          </p:nvPr>
        </p:nvSpPr>
        <p:spPr/>
        <p:txBody>
          <a:bodyPr/>
          <a:lstStyle/>
          <a:p>
            <a:r>
              <a:rPr lang="cs-CZ"/>
              <a:t>Kliknutím lze upravit styl.</a:t>
            </a:r>
          </a:p>
        </p:txBody>
      </p:sp>
      <p:sp>
        <p:nvSpPr>
          <p:cNvPr id="3" name="Zástupný obsah 2">
            <a:extLst>
              <a:ext uri="{FF2B5EF4-FFF2-40B4-BE49-F238E27FC236}">
                <a16:creationId xmlns:a16="http://schemas.microsoft.com/office/drawing/2014/main" id="{1AF8276E-A998-4BB7-B53A-49EC37A4100E}"/>
              </a:ext>
            </a:extLst>
          </p:cNvPr>
          <p:cNvSpPr>
            <a:spLocks noGrp="1"/>
          </p:cNvSpPr>
          <p:nvPr>
            <p:ph sz="half" idx="1"/>
          </p:nvPr>
        </p:nvSpPr>
        <p:spPr>
          <a:xfrm>
            <a:off x="628650" y="1825625"/>
            <a:ext cx="3886200" cy="4530730"/>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obsah 3">
            <a:extLst>
              <a:ext uri="{FF2B5EF4-FFF2-40B4-BE49-F238E27FC236}">
                <a16:creationId xmlns:a16="http://schemas.microsoft.com/office/drawing/2014/main" id="{55672645-DFF8-41C8-8BAC-5F24D188FE2B}"/>
              </a:ext>
            </a:extLst>
          </p:cNvPr>
          <p:cNvSpPr>
            <a:spLocks noGrp="1"/>
          </p:cNvSpPr>
          <p:nvPr>
            <p:ph sz="half" idx="2"/>
          </p:nvPr>
        </p:nvSpPr>
        <p:spPr>
          <a:xfrm>
            <a:off x="4629150" y="1825624"/>
            <a:ext cx="3886200" cy="4530729"/>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a:extLst>
              <a:ext uri="{FF2B5EF4-FFF2-40B4-BE49-F238E27FC236}">
                <a16:creationId xmlns:a16="http://schemas.microsoft.com/office/drawing/2014/main" id="{623C31C8-960E-4A18-BC09-35D75D589A37}"/>
              </a:ext>
            </a:extLst>
          </p:cNvPr>
          <p:cNvSpPr>
            <a:spLocks noGrp="1"/>
          </p:cNvSpPr>
          <p:nvPr>
            <p:ph type="dt" sz="half" idx="10"/>
          </p:nvPr>
        </p:nvSpPr>
        <p:spPr/>
        <p:txBody>
          <a:bodyPr/>
          <a:lstStyle/>
          <a:p>
            <a:fld id="{8B329ADC-2255-4EF3-B5C0-B90829E78CD9}" type="datetimeFigureOut">
              <a:rPr lang="cs-CZ" smtClean="0"/>
              <a:t>08.09.2021</a:t>
            </a:fld>
            <a:endParaRPr lang="cs-CZ"/>
          </a:p>
        </p:txBody>
      </p:sp>
      <p:sp>
        <p:nvSpPr>
          <p:cNvPr id="6" name="Zástupný symbol pro zápatí 5">
            <a:extLst>
              <a:ext uri="{FF2B5EF4-FFF2-40B4-BE49-F238E27FC236}">
                <a16:creationId xmlns:a16="http://schemas.microsoft.com/office/drawing/2014/main" id="{BE33D9D5-2EC6-4E2A-AA85-6FCF97D65F31}"/>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2CF1E174-D347-4AB1-95DE-ECA0F485FC76}"/>
              </a:ext>
            </a:extLst>
          </p:cNvPr>
          <p:cNvSpPr>
            <a:spLocks noGrp="1"/>
          </p:cNvSpPr>
          <p:nvPr>
            <p:ph type="sldNum" sz="quarter" idx="12"/>
          </p:nvPr>
        </p:nvSpPr>
        <p:spPr/>
        <p:txBody>
          <a:bodyPr/>
          <a:lstStyle/>
          <a:p>
            <a:fld id="{195CA258-668E-4A85-A197-2757C3BEE154}" type="slidenum">
              <a:rPr lang="cs-CZ" smtClean="0"/>
              <a:t>‹#›</a:t>
            </a:fld>
            <a:endParaRPr lang="cs-CZ"/>
          </a:p>
        </p:txBody>
      </p:sp>
    </p:spTree>
    <p:extLst>
      <p:ext uri="{BB962C8B-B14F-4D97-AF65-F5344CB8AC3E}">
        <p14:creationId xmlns:p14="http://schemas.microsoft.com/office/powerpoint/2010/main" val="15111196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9E112A9-1FE6-4496-81B4-0842D25D8877}"/>
              </a:ext>
            </a:extLst>
          </p:cNvPr>
          <p:cNvSpPr>
            <a:spLocks noGrp="1"/>
          </p:cNvSpPr>
          <p:nvPr>
            <p:ph type="title"/>
          </p:nvPr>
        </p:nvSpPr>
        <p:spPr>
          <a:xfrm>
            <a:off x="629841" y="1012830"/>
            <a:ext cx="7886700" cy="1325563"/>
          </a:xfrm>
        </p:spPr>
        <p:txBody>
          <a:bodyPr/>
          <a:lstStyle/>
          <a:p>
            <a:r>
              <a:rPr lang="cs-CZ" dirty="0"/>
              <a:t>Kliknutím lze upravit styl.</a:t>
            </a:r>
          </a:p>
        </p:txBody>
      </p:sp>
      <p:sp>
        <p:nvSpPr>
          <p:cNvPr id="3" name="Zástupný text 2">
            <a:extLst>
              <a:ext uri="{FF2B5EF4-FFF2-40B4-BE49-F238E27FC236}">
                <a16:creationId xmlns:a16="http://schemas.microsoft.com/office/drawing/2014/main" id="{2F9BFB9E-5D3E-46B3-ABDB-B7E57DAC617C}"/>
              </a:ext>
            </a:extLst>
          </p:cNvPr>
          <p:cNvSpPr>
            <a:spLocks noGrp="1"/>
          </p:cNvSpPr>
          <p:nvPr>
            <p:ph type="body" idx="1"/>
          </p:nvPr>
        </p:nvSpPr>
        <p:spPr>
          <a:xfrm>
            <a:off x="629842" y="1681163"/>
            <a:ext cx="3868340" cy="823912"/>
          </a:xfrm>
        </p:spPr>
        <p:txBody>
          <a:bodyPr anchor="b"/>
          <a:lstStyle>
            <a:lvl1pPr marL="0" indent="0">
              <a:buNone/>
              <a:defRPr sz="1800" b="1"/>
            </a:lvl1pPr>
            <a:lvl2pPr marL="342892" indent="0">
              <a:buNone/>
              <a:defRPr sz="1500" b="1"/>
            </a:lvl2pPr>
            <a:lvl3pPr marL="685783" indent="0">
              <a:buNone/>
              <a:defRPr sz="1350" b="1"/>
            </a:lvl3pPr>
            <a:lvl4pPr marL="1028675" indent="0">
              <a:buNone/>
              <a:defRPr sz="1200" b="1"/>
            </a:lvl4pPr>
            <a:lvl5pPr marL="1371566" indent="0">
              <a:buNone/>
              <a:defRPr sz="1200" b="1"/>
            </a:lvl5pPr>
            <a:lvl6pPr marL="1714457" indent="0">
              <a:buNone/>
              <a:defRPr sz="1200" b="1"/>
            </a:lvl6pPr>
            <a:lvl7pPr marL="2057348" indent="0">
              <a:buNone/>
              <a:defRPr sz="1200" b="1"/>
            </a:lvl7pPr>
            <a:lvl8pPr marL="2400240" indent="0">
              <a:buNone/>
              <a:defRPr sz="1200" b="1"/>
            </a:lvl8pPr>
            <a:lvl9pPr marL="2743132" indent="0">
              <a:buNone/>
              <a:defRPr sz="1200" b="1"/>
            </a:lvl9pPr>
          </a:lstStyle>
          <a:p>
            <a:pPr lvl="0"/>
            <a:r>
              <a:rPr lang="cs-CZ"/>
              <a:t>Po kliknutí můžete upravovat styly textu v předloze.</a:t>
            </a:r>
          </a:p>
        </p:txBody>
      </p:sp>
      <p:sp>
        <p:nvSpPr>
          <p:cNvPr id="4" name="Zástupný obsah 3">
            <a:extLst>
              <a:ext uri="{FF2B5EF4-FFF2-40B4-BE49-F238E27FC236}">
                <a16:creationId xmlns:a16="http://schemas.microsoft.com/office/drawing/2014/main" id="{06502C15-7789-4EE7-A643-5A633ABA3C15}"/>
              </a:ext>
            </a:extLst>
          </p:cNvPr>
          <p:cNvSpPr>
            <a:spLocks noGrp="1"/>
          </p:cNvSpPr>
          <p:nvPr>
            <p:ph sz="half" idx="2"/>
          </p:nvPr>
        </p:nvSpPr>
        <p:spPr>
          <a:xfrm>
            <a:off x="629842" y="2505075"/>
            <a:ext cx="3868340" cy="3851280"/>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text 4">
            <a:extLst>
              <a:ext uri="{FF2B5EF4-FFF2-40B4-BE49-F238E27FC236}">
                <a16:creationId xmlns:a16="http://schemas.microsoft.com/office/drawing/2014/main" id="{C6F85072-0475-4304-BE03-A72EA7AC3937}"/>
              </a:ext>
            </a:extLst>
          </p:cNvPr>
          <p:cNvSpPr>
            <a:spLocks noGrp="1"/>
          </p:cNvSpPr>
          <p:nvPr>
            <p:ph type="body" sz="quarter" idx="3"/>
          </p:nvPr>
        </p:nvSpPr>
        <p:spPr>
          <a:xfrm>
            <a:off x="4629152" y="1681163"/>
            <a:ext cx="3887391" cy="823912"/>
          </a:xfrm>
        </p:spPr>
        <p:txBody>
          <a:bodyPr anchor="b"/>
          <a:lstStyle>
            <a:lvl1pPr marL="0" indent="0">
              <a:buNone/>
              <a:defRPr sz="1800" b="1"/>
            </a:lvl1pPr>
            <a:lvl2pPr marL="342892" indent="0">
              <a:buNone/>
              <a:defRPr sz="1500" b="1"/>
            </a:lvl2pPr>
            <a:lvl3pPr marL="685783" indent="0">
              <a:buNone/>
              <a:defRPr sz="1350" b="1"/>
            </a:lvl3pPr>
            <a:lvl4pPr marL="1028675" indent="0">
              <a:buNone/>
              <a:defRPr sz="1200" b="1"/>
            </a:lvl4pPr>
            <a:lvl5pPr marL="1371566" indent="0">
              <a:buNone/>
              <a:defRPr sz="1200" b="1"/>
            </a:lvl5pPr>
            <a:lvl6pPr marL="1714457" indent="0">
              <a:buNone/>
              <a:defRPr sz="1200" b="1"/>
            </a:lvl6pPr>
            <a:lvl7pPr marL="2057348" indent="0">
              <a:buNone/>
              <a:defRPr sz="1200" b="1"/>
            </a:lvl7pPr>
            <a:lvl8pPr marL="2400240" indent="0">
              <a:buNone/>
              <a:defRPr sz="1200" b="1"/>
            </a:lvl8pPr>
            <a:lvl9pPr marL="2743132" indent="0">
              <a:buNone/>
              <a:defRPr sz="1200" b="1"/>
            </a:lvl9pPr>
          </a:lstStyle>
          <a:p>
            <a:pPr lvl="0"/>
            <a:r>
              <a:rPr lang="cs-CZ"/>
              <a:t>Po kliknutí můžete upravovat styly textu v předloze.</a:t>
            </a:r>
          </a:p>
        </p:txBody>
      </p:sp>
      <p:sp>
        <p:nvSpPr>
          <p:cNvPr id="6" name="Zástupný obsah 5">
            <a:extLst>
              <a:ext uri="{FF2B5EF4-FFF2-40B4-BE49-F238E27FC236}">
                <a16:creationId xmlns:a16="http://schemas.microsoft.com/office/drawing/2014/main" id="{2F1610A2-3C29-4B70-AF60-C2A3EBCE309C}"/>
              </a:ext>
            </a:extLst>
          </p:cNvPr>
          <p:cNvSpPr>
            <a:spLocks noGrp="1"/>
          </p:cNvSpPr>
          <p:nvPr>
            <p:ph sz="quarter" idx="4"/>
          </p:nvPr>
        </p:nvSpPr>
        <p:spPr>
          <a:xfrm>
            <a:off x="4629152" y="2505074"/>
            <a:ext cx="3887391" cy="3851279"/>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a:extLst>
              <a:ext uri="{FF2B5EF4-FFF2-40B4-BE49-F238E27FC236}">
                <a16:creationId xmlns:a16="http://schemas.microsoft.com/office/drawing/2014/main" id="{72C164E5-0EFB-46F1-BB95-CBBAC80CA0E2}"/>
              </a:ext>
            </a:extLst>
          </p:cNvPr>
          <p:cNvSpPr>
            <a:spLocks noGrp="1"/>
          </p:cNvSpPr>
          <p:nvPr>
            <p:ph type="dt" sz="half" idx="10"/>
          </p:nvPr>
        </p:nvSpPr>
        <p:spPr/>
        <p:txBody>
          <a:bodyPr/>
          <a:lstStyle/>
          <a:p>
            <a:fld id="{8B329ADC-2255-4EF3-B5C0-B90829E78CD9}" type="datetimeFigureOut">
              <a:rPr lang="cs-CZ" smtClean="0"/>
              <a:t>08.09.2021</a:t>
            </a:fld>
            <a:endParaRPr lang="cs-CZ"/>
          </a:p>
        </p:txBody>
      </p:sp>
      <p:sp>
        <p:nvSpPr>
          <p:cNvPr id="8" name="Zástupný symbol pro zápatí 7">
            <a:extLst>
              <a:ext uri="{FF2B5EF4-FFF2-40B4-BE49-F238E27FC236}">
                <a16:creationId xmlns:a16="http://schemas.microsoft.com/office/drawing/2014/main" id="{54FD1153-99E6-4ECA-BF33-0E377D3342C9}"/>
              </a:ext>
            </a:extLst>
          </p:cNvPr>
          <p:cNvSpPr>
            <a:spLocks noGrp="1"/>
          </p:cNvSpPr>
          <p:nvPr>
            <p:ph type="ftr" sz="quarter" idx="11"/>
          </p:nvPr>
        </p:nvSpPr>
        <p:spPr/>
        <p:txBody>
          <a:bodyPr/>
          <a:lstStyle/>
          <a:p>
            <a:endParaRPr lang="cs-CZ"/>
          </a:p>
        </p:txBody>
      </p:sp>
      <p:sp>
        <p:nvSpPr>
          <p:cNvPr id="9" name="Zástupný symbol pro číslo snímku 8">
            <a:extLst>
              <a:ext uri="{FF2B5EF4-FFF2-40B4-BE49-F238E27FC236}">
                <a16:creationId xmlns:a16="http://schemas.microsoft.com/office/drawing/2014/main" id="{56282298-48D6-4F29-8798-A54B0577BD21}"/>
              </a:ext>
            </a:extLst>
          </p:cNvPr>
          <p:cNvSpPr>
            <a:spLocks noGrp="1"/>
          </p:cNvSpPr>
          <p:nvPr>
            <p:ph type="sldNum" sz="quarter" idx="12"/>
          </p:nvPr>
        </p:nvSpPr>
        <p:spPr/>
        <p:txBody>
          <a:bodyPr/>
          <a:lstStyle/>
          <a:p>
            <a:fld id="{195CA258-668E-4A85-A197-2757C3BEE154}" type="slidenum">
              <a:rPr lang="cs-CZ" smtClean="0"/>
              <a:t>‹#›</a:t>
            </a:fld>
            <a:endParaRPr lang="cs-CZ"/>
          </a:p>
        </p:txBody>
      </p:sp>
    </p:spTree>
    <p:extLst>
      <p:ext uri="{BB962C8B-B14F-4D97-AF65-F5344CB8AC3E}">
        <p14:creationId xmlns:p14="http://schemas.microsoft.com/office/powerpoint/2010/main" val="7202168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Graf">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5843D58-00E6-4F74-B46F-884BB0737B83}"/>
              </a:ext>
            </a:extLst>
          </p:cNvPr>
          <p:cNvSpPr>
            <a:spLocks noGrp="1"/>
          </p:cNvSpPr>
          <p:nvPr>
            <p:ph type="title"/>
          </p:nvPr>
        </p:nvSpPr>
        <p:spPr/>
        <p:txBody>
          <a:bodyPr/>
          <a:lstStyle/>
          <a:p>
            <a:r>
              <a:rPr lang="cs-CZ" dirty="0"/>
              <a:t>Kliknutím lze upravit styl.</a:t>
            </a:r>
          </a:p>
        </p:txBody>
      </p:sp>
      <p:sp>
        <p:nvSpPr>
          <p:cNvPr id="3" name="Zástupný symbol pro datum 2">
            <a:extLst>
              <a:ext uri="{FF2B5EF4-FFF2-40B4-BE49-F238E27FC236}">
                <a16:creationId xmlns:a16="http://schemas.microsoft.com/office/drawing/2014/main" id="{D11A4E0E-761B-449A-9AA3-FAB726390721}"/>
              </a:ext>
            </a:extLst>
          </p:cNvPr>
          <p:cNvSpPr>
            <a:spLocks noGrp="1"/>
          </p:cNvSpPr>
          <p:nvPr>
            <p:ph type="dt" sz="half" idx="10"/>
          </p:nvPr>
        </p:nvSpPr>
        <p:spPr/>
        <p:txBody>
          <a:bodyPr/>
          <a:lstStyle/>
          <a:p>
            <a:fld id="{8B329ADC-2255-4EF3-B5C0-B90829E78CD9}" type="datetimeFigureOut">
              <a:rPr lang="cs-CZ" smtClean="0"/>
              <a:t>08.09.2021</a:t>
            </a:fld>
            <a:endParaRPr lang="cs-CZ"/>
          </a:p>
        </p:txBody>
      </p:sp>
      <p:sp>
        <p:nvSpPr>
          <p:cNvPr id="4" name="Zástupný symbol pro zápatí 3">
            <a:extLst>
              <a:ext uri="{FF2B5EF4-FFF2-40B4-BE49-F238E27FC236}">
                <a16:creationId xmlns:a16="http://schemas.microsoft.com/office/drawing/2014/main" id="{FED2199A-57B9-4C7C-A04D-6C8B8FF220FE}"/>
              </a:ext>
            </a:extLst>
          </p:cNvPr>
          <p:cNvSpPr>
            <a:spLocks noGrp="1"/>
          </p:cNvSpPr>
          <p:nvPr>
            <p:ph type="ftr" sz="quarter" idx="11"/>
          </p:nvPr>
        </p:nvSpPr>
        <p:spPr/>
        <p:txBody>
          <a:bodyPr/>
          <a:lstStyle/>
          <a:p>
            <a:endParaRPr lang="cs-CZ"/>
          </a:p>
        </p:txBody>
      </p:sp>
      <p:sp>
        <p:nvSpPr>
          <p:cNvPr id="5" name="Zástupný symbol pro číslo snímku 4">
            <a:extLst>
              <a:ext uri="{FF2B5EF4-FFF2-40B4-BE49-F238E27FC236}">
                <a16:creationId xmlns:a16="http://schemas.microsoft.com/office/drawing/2014/main" id="{95D08B6B-5218-473D-BD06-9695102CEB29}"/>
              </a:ext>
            </a:extLst>
          </p:cNvPr>
          <p:cNvSpPr>
            <a:spLocks noGrp="1"/>
          </p:cNvSpPr>
          <p:nvPr>
            <p:ph type="sldNum" sz="quarter" idx="12"/>
          </p:nvPr>
        </p:nvSpPr>
        <p:spPr/>
        <p:txBody>
          <a:bodyPr/>
          <a:lstStyle/>
          <a:p>
            <a:fld id="{195CA258-668E-4A85-A197-2757C3BEE154}" type="slidenum">
              <a:rPr lang="cs-CZ" smtClean="0"/>
              <a:t>‹#›</a:t>
            </a:fld>
            <a:endParaRPr lang="cs-CZ"/>
          </a:p>
        </p:txBody>
      </p:sp>
    </p:spTree>
    <p:extLst>
      <p:ext uri="{BB962C8B-B14F-4D97-AF65-F5344CB8AC3E}">
        <p14:creationId xmlns:p14="http://schemas.microsoft.com/office/powerpoint/2010/main" val="38395167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Graf vzor">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5843D58-00E6-4F74-B46F-884BB0737B83}"/>
              </a:ext>
            </a:extLst>
          </p:cNvPr>
          <p:cNvSpPr>
            <a:spLocks noGrp="1"/>
          </p:cNvSpPr>
          <p:nvPr>
            <p:ph type="title"/>
          </p:nvPr>
        </p:nvSpPr>
        <p:spPr/>
        <p:txBody>
          <a:bodyPr/>
          <a:lstStyle/>
          <a:p>
            <a:r>
              <a:rPr lang="cs-CZ" dirty="0"/>
              <a:t>Kliknutím lze upravit styl.</a:t>
            </a:r>
          </a:p>
        </p:txBody>
      </p:sp>
      <p:sp>
        <p:nvSpPr>
          <p:cNvPr id="3" name="Zástupný symbol pro datum 2">
            <a:extLst>
              <a:ext uri="{FF2B5EF4-FFF2-40B4-BE49-F238E27FC236}">
                <a16:creationId xmlns:a16="http://schemas.microsoft.com/office/drawing/2014/main" id="{D11A4E0E-761B-449A-9AA3-FAB726390721}"/>
              </a:ext>
            </a:extLst>
          </p:cNvPr>
          <p:cNvSpPr>
            <a:spLocks noGrp="1"/>
          </p:cNvSpPr>
          <p:nvPr>
            <p:ph type="dt" sz="half" idx="10"/>
          </p:nvPr>
        </p:nvSpPr>
        <p:spPr/>
        <p:txBody>
          <a:bodyPr/>
          <a:lstStyle/>
          <a:p>
            <a:fld id="{8B329ADC-2255-4EF3-B5C0-B90829E78CD9}" type="datetimeFigureOut">
              <a:rPr lang="cs-CZ" smtClean="0"/>
              <a:t>08.09.2021</a:t>
            </a:fld>
            <a:endParaRPr lang="cs-CZ"/>
          </a:p>
        </p:txBody>
      </p:sp>
      <p:sp>
        <p:nvSpPr>
          <p:cNvPr id="4" name="Zástupný symbol pro zápatí 3">
            <a:extLst>
              <a:ext uri="{FF2B5EF4-FFF2-40B4-BE49-F238E27FC236}">
                <a16:creationId xmlns:a16="http://schemas.microsoft.com/office/drawing/2014/main" id="{FED2199A-57B9-4C7C-A04D-6C8B8FF220FE}"/>
              </a:ext>
            </a:extLst>
          </p:cNvPr>
          <p:cNvSpPr>
            <a:spLocks noGrp="1"/>
          </p:cNvSpPr>
          <p:nvPr>
            <p:ph type="ftr" sz="quarter" idx="11"/>
          </p:nvPr>
        </p:nvSpPr>
        <p:spPr/>
        <p:txBody>
          <a:bodyPr/>
          <a:lstStyle/>
          <a:p>
            <a:endParaRPr lang="cs-CZ"/>
          </a:p>
        </p:txBody>
      </p:sp>
      <p:sp>
        <p:nvSpPr>
          <p:cNvPr id="5" name="Zástupný symbol pro číslo snímku 4">
            <a:extLst>
              <a:ext uri="{FF2B5EF4-FFF2-40B4-BE49-F238E27FC236}">
                <a16:creationId xmlns:a16="http://schemas.microsoft.com/office/drawing/2014/main" id="{95D08B6B-5218-473D-BD06-9695102CEB29}"/>
              </a:ext>
            </a:extLst>
          </p:cNvPr>
          <p:cNvSpPr>
            <a:spLocks noGrp="1"/>
          </p:cNvSpPr>
          <p:nvPr>
            <p:ph type="sldNum" sz="quarter" idx="12"/>
          </p:nvPr>
        </p:nvSpPr>
        <p:spPr/>
        <p:txBody>
          <a:bodyPr/>
          <a:lstStyle/>
          <a:p>
            <a:fld id="{195CA258-668E-4A85-A197-2757C3BEE154}" type="slidenum">
              <a:rPr lang="cs-CZ" smtClean="0"/>
              <a:t>‹#›</a:t>
            </a:fld>
            <a:endParaRPr lang="cs-CZ"/>
          </a:p>
        </p:txBody>
      </p:sp>
      <p:graphicFrame>
        <p:nvGraphicFramePr>
          <p:cNvPr id="8" name="Graf 7">
            <a:extLst>
              <a:ext uri="{FF2B5EF4-FFF2-40B4-BE49-F238E27FC236}">
                <a16:creationId xmlns:a16="http://schemas.microsoft.com/office/drawing/2014/main" id="{A2CFF3E3-BFCF-4550-86A1-C1FA2629A693}"/>
              </a:ext>
            </a:extLst>
          </p:cNvPr>
          <p:cNvGraphicFramePr/>
          <p:nvPr userDrawn="1">
            <p:extLst>
              <p:ext uri="{D42A27DB-BD31-4B8C-83A1-F6EECF244321}">
                <p14:modId xmlns:p14="http://schemas.microsoft.com/office/powerpoint/2010/main" val="2920973409"/>
              </p:ext>
            </p:extLst>
          </p:nvPr>
        </p:nvGraphicFramePr>
        <p:xfrm>
          <a:off x="628652" y="1990725"/>
          <a:ext cx="7779543" cy="414760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4996994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 Id="rId4" Type="http://schemas.openxmlformats.org/officeDocument/2006/relationships/image" Target="../media/image2.sv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theme" Target="../theme/theme2.xml"/><Relationship Id="rId1" Type="http://schemas.openxmlformats.org/officeDocument/2006/relationships/slideLayout" Target="../slideLayouts/slideLayout2.xml"/><Relationship Id="rId4" Type="http://schemas.openxmlformats.org/officeDocument/2006/relationships/image" Target="../media/image4.sv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10.xml"/><Relationship Id="rId13" Type="http://schemas.openxmlformats.org/officeDocument/2006/relationships/slideLayout" Target="../slideLayouts/slideLayout15.xml"/><Relationship Id="rId18" Type="http://schemas.openxmlformats.org/officeDocument/2006/relationships/image" Target="../media/image8.svg"/><Relationship Id="rId3" Type="http://schemas.openxmlformats.org/officeDocument/2006/relationships/slideLayout" Target="../slideLayouts/slideLayout5.xml"/><Relationship Id="rId7" Type="http://schemas.openxmlformats.org/officeDocument/2006/relationships/slideLayout" Target="../slideLayouts/slideLayout9.xml"/><Relationship Id="rId12" Type="http://schemas.openxmlformats.org/officeDocument/2006/relationships/slideLayout" Target="../slideLayouts/slideLayout14.xml"/><Relationship Id="rId17" Type="http://schemas.openxmlformats.org/officeDocument/2006/relationships/image" Target="../media/image7.png"/><Relationship Id="rId2" Type="http://schemas.openxmlformats.org/officeDocument/2006/relationships/slideLayout" Target="../slideLayouts/slideLayout4.xml"/><Relationship Id="rId16" Type="http://schemas.openxmlformats.org/officeDocument/2006/relationships/image" Target="../media/image6.svg"/><Relationship Id="rId20" Type="http://schemas.openxmlformats.org/officeDocument/2006/relationships/image" Target="../media/image10.svg"/><Relationship Id="rId1" Type="http://schemas.openxmlformats.org/officeDocument/2006/relationships/slideLayout" Target="../slideLayouts/slideLayout3.xml"/><Relationship Id="rId6" Type="http://schemas.openxmlformats.org/officeDocument/2006/relationships/slideLayout" Target="../slideLayouts/slideLayout8.xml"/><Relationship Id="rId11" Type="http://schemas.openxmlformats.org/officeDocument/2006/relationships/slideLayout" Target="../slideLayouts/slideLayout13.xml"/><Relationship Id="rId5" Type="http://schemas.openxmlformats.org/officeDocument/2006/relationships/slideLayout" Target="../slideLayouts/slideLayout7.xml"/><Relationship Id="rId15" Type="http://schemas.openxmlformats.org/officeDocument/2006/relationships/image" Target="../media/image5.png"/><Relationship Id="rId10" Type="http://schemas.openxmlformats.org/officeDocument/2006/relationships/slideLayout" Target="../slideLayouts/slideLayout12.xml"/><Relationship Id="rId19" Type="http://schemas.openxmlformats.org/officeDocument/2006/relationships/image" Target="../media/image9.png"/><Relationship Id="rId4" Type="http://schemas.openxmlformats.org/officeDocument/2006/relationships/slideLayout" Target="../slideLayouts/slideLayout6.xml"/><Relationship Id="rId9" Type="http://schemas.openxmlformats.org/officeDocument/2006/relationships/slideLayout" Target="../slideLayouts/slideLayout11.xml"/><Relationship Id="rId14" Type="http://schemas.openxmlformats.org/officeDocument/2006/relationships/theme" Target="../theme/theme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8" name="Grafický objekt 7">
            <a:extLst>
              <a:ext uri="{FF2B5EF4-FFF2-40B4-BE49-F238E27FC236}">
                <a16:creationId xmlns:a16="http://schemas.microsoft.com/office/drawing/2014/main" id="{A5FED58E-8189-4A0C-8951-AD31DFCB7F34}"/>
              </a:ext>
            </a:extLst>
          </p:cNvPr>
          <p:cNvPicPr>
            <a:picLocks noChangeAspect="1"/>
          </p:cNvPicPr>
          <p:nvPr userDrawn="1"/>
        </p:nvPicPr>
        <p:blipFill>
          <a:blip r:embed="rId3">
            <a:extLst>
              <a:ext uri="{96DAC541-7B7A-43D3-8B79-37D633B846F1}">
                <asvg:svgBlip xmlns:asvg="http://schemas.microsoft.com/office/drawing/2016/SVG/main" r:embed="rId4"/>
              </a:ext>
            </a:extLst>
          </a:blip>
          <a:stretch>
            <a:fillRect/>
          </a:stretch>
        </p:blipFill>
        <p:spPr>
          <a:xfrm>
            <a:off x="1" y="-3085"/>
            <a:ext cx="9144000" cy="6861085"/>
          </a:xfrm>
          <a:prstGeom prst="rect">
            <a:avLst/>
          </a:prstGeom>
        </p:spPr>
      </p:pic>
      <p:sp>
        <p:nvSpPr>
          <p:cNvPr id="2" name="Zástupný nadpis 1">
            <a:extLst>
              <a:ext uri="{FF2B5EF4-FFF2-40B4-BE49-F238E27FC236}">
                <a16:creationId xmlns:a16="http://schemas.microsoft.com/office/drawing/2014/main" id="{6144A193-2443-4336-B8E6-567C50C42C32}"/>
              </a:ext>
            </a:extLst>
          </p:cNvPr>
          <p:cNvSpPr>
            <a:spLocks noGrp="1"/>
          </p:cNvSpPr>
          <p:nvPr>
            <p:ph type="title"/>
          </p:nvPr>
        </p:nvSpPr>
        <p:spPr>
          <a:xfrm>
            <a:off x="628650" y="365129"/>
            <a:ext cx="7886700" cy="1325563"/>
          </a:xfrm>
          <a:prstGeom prst="rect">
            <a:avLst/>
          </a:prstGeom>
        </p:spPr>
        <p:txBody>
          <a:bodyPr vert="horz" lIns="91440" tIns="45720" rIns="91440" bIns="45720" rtlCol="0" anchor="ctr">
            <a:normAutofit/>
          </a:bodyPr>
          <a:lstStyle/>
          <a:p>
            <a:r>
              <a:rPr lang="cs-CZ" dirty="0"/>
              <a:t>Kliknutím lze upravit styl.</a:t>
            </a:r>
          </a:p>
        </p:txBody>
      </p:sp>
      <p:sp>
        <p:nvSpPr>
          <p:cNvPr id="3" name="Zástupný text 2">
            <a:extLst>
              <a:ext uri="{FF2B5EF4-FFF2-40B4-BE49-F238E27FC236}">
                <a16:creationId xmlns:a16="http://schemas.microsoft.com/office/drawing/2014/main" id="{6B62FE8A-B6A8-4920-9B7E-768DE3DF4B4F}"/>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cs-CZ" dirty="0"/>
              <a:t>Po kliknutí můžete upravovat styly textu v předloze.</a:t>
            </a:r>
          </a:p>
          <a:p>
            <a:pPr lvl="1"/>
            <a:r>
              <a:rPr lang="cs-CZ" dirty="0"/>
              <a:t>Druhá úroveň</a:t>
            </a:r>
          </a:p>
          <a:p>
            <a:pPr lvl="2"/>
            <a:r>
              <a:rPr lang="cs-CZ" dirty="0"/>
              <a:t>Třetí úroveň</a:t>
            </a:r>
          </a:p>
          <a:p>
            <a:pPr lvl="3"/>
            <a:r>
              <a:rPr lang="cs-CZ" dirty="0"/>
              <a:t>Čtvrtá úroveň</a:t>
            </a:r>
          </a:p>
          <a:p>
            <a:pPr lvl="4"/>
            <a:r>
              <a:rPr lang="cs-CZ" dirty="0"/>
              <a:t>Pátá úroveň</a:t>
            </a:r>
          </a:p>
        </p:txBody>
      </p:sp>
      <p:sp>
        <p:nvSpPr>
          <p:cNvPr id="4" name="Zástupný symbol pro datum 3">
            <a:extLst>
              <a:ext uri="{FF2B5EF4-FFF2-40B4-BE49-F238E27FC236}">
                <a16:creationId xmlns:a16="http://schemas.microsoft.com/office/drawing/2014/main" id="{8712BF67-B920-4B8E-84CF-AAC489B8ABDB}"/>
              </a:ext>
            </a:extLst>
          </p:cNvPr>
          <p:cNvSpPr>
            <a:spLocks noGrp="1"/>
          </p:cNvSpPr>
          <p:nvPr>
            <p:ph type="dt" sz="half" idx="2"/>
          </p:nvPr>
        </p:nvSpPr>
        <p:spPr>
          <a:xfrm>
            <a:off x="628650" y="6356355"/>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CD529CD2-0146-4F3B-A4AA-75EB0CF2F752}" type="datetimeFigureOut">
              <a:rPr lang="cs-CZ" smtClean="0"/>
              <a:t>08.09.2021</a:t>
            </a:fld>
            <a:endParaRPr lang="cs-CZ"/>
          </a:p>
        </p:txBody>
      </p:sp>
      <p:sp>
        <p:nvSpPr>
          <p:cNvPr id="5" name="Zástupný symbol pro zápatí 4">
            <a:extLst>
              <a:ext uri="{FF2B5EF4-FFF2-40B4-BE49-F238E27FC236}">
                <a16:creationId xmlns:a16="http://schemas.microsoft.com/office/drawing/2014/main" id="{985ED088-792C-4229-99A4-13C382DAC64D}"/>
              </a:ext>
            </a:extLst>
          </p:cNvPr>
          <p:cNvSpPr>
            <a:spLocks noGrp="1"/>
          </p:cNvSpPr>
          <p:nvPr>
            <p:ph type="ftr" sz="quarter" idx="3"/>
          </p:nvPr>
        </p:nvSpPr>
        <p:spPr>
          <a:xfrm>
            <a:off x="3028950" y="6356355"/>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cs-CZ"/>
          </a:p>
        </p:txBody>
      </p:sp>
      <p:sp>
        <p:nvSpPr>
          <p:cNvPr id="6" name="Zástupný symbol pro číslo snímku 5">
            <a:extLst>
              <a:ext uri="{FF2B5EF4-FFF2-40B4-BE49-F238E27FC236}">
                <a16:creationId xmlns:a16="http://schemas.microsoft.com/office/drawing/2014/main" id="{8FF2DEB4-37E5-4BE0-984C-F6914BD2CAC6}"/>
              </a:ext>
            </a:extLst>
          </p:cNvPr>
          <p:cNvSpPr>
            <a:spLocks noGrp="1"/>
          </p:cNvSpPr>
          <p:nvPr>
            <p:ph type="sldNum" sz="quarter" idx="4"/>
          </p:nvPr>
        </p:nvSpPr>
        <p:spPr>
          <a:xfrm>
            <a:off x="6457950" y="6356355"/>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1249FAB3-BFA5-4172-A475-10F9ABCB38BA}" type="slidenum">
              <a:rPr lang="cs-CZ" smtClean="0"/>
              <a:t>‹#›</a:t>
            </a:fld>
            <a:endParaRPr lang="cs-CZ"/>
          </a:p>
        </p:txBody>
      </p:sp>
    </p:spTree>
    <p:extLst>
      <p:ext uri="{BB962C8B-B14F-4D97-AF65-F5344CB8AC3E}">
        <p14:creationId xmlns:p14="http://schemas.microsoft.com/office/powerpoint/2010/main" val="1604509491"/>
      </p:ext>
    </p:extLst>
  </p:cSld>
  <p:clrMap bg1="lt1" tx1="dk1" bg2="lt2" tx2="dk2" accent1="accent1" accent2="accent2" accent3="accent3" accent4="accent4" accent5="accent5" accent6="accent6" hlink="hlink" folHlink="folHlink"/>
  <p:sldLayoutIdLst>
    <p:sldLayoutId id="2147483675" r:id="rId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l" defTabSz="685783" rtl="0" eaLnBrk="1" latinLnBrk="0" hangingPunct="1">
        <a:lnSpc>
          <a:spcPct val="90000"/>
        </a:lnSpc>
        <a:spcBef>
          <a:spcPct val="0"/>
        </a:spcBef>
        <a:buNone/>
        <a:defRPr sz="3300" kern="1200">
          <a:solidFill>
            <a:srgbClr val="4A4A49"/>
          </a:solidFill>
          <a:latin typeface="Arial" panose="020B0604020202020204" pitchFamily="34" charset="0"/>
          <a:ea typeface="+mj-ea"/>
          <a:cs typeface="Arial" panose="020B0604020202020204" pitchFamily="34" charset="0"/>
        </a:defRPr>
      </a:lvl1pPr>
    </p:titleStyle>
    <p:bodyStyle>
      <a:lvl1pPr marL="171446" indent="-171446" algn="l" defTabSz="685783" rtl="0" eaLnBrk="1" latinLnBrk="0" hangingPunct="1">
        <a:lnSpc>
          <a:spcPct val="90000"/>
        </a:lnSpc>
        <a:spcBef>
          <a:spcPts val="750"/>
        </a:spcBef>
        <a:buClr>
          <a:srgbClr val="009EE2"/>
        </a:buClr>
        <a:buFont typeface="Arial" panose="020B0604020202020204" pitchFamily="34" charset="0"/>
        <a:buChar char="•"/>
        <a:defRPr sz="2100" kern="1200">
          <a:solidFill>
            <a:srgbClr val="4A4A49"/>
          </a:solidFill>
          <a:latin typeface="Arial" panose="020B0604020202020204" pitchFamily="34" charset="0"/>
          <a:ea typeface="+mn-ea"/>
          <a:cs typeface="Arial" panose="020B0604020202020204" pitchFamily="34" charset="0"/>
        </a:defRPr>
      </a:lvl1pPr>
      <a:lvl2pPr marL="514337" indent="-171446" algn="l" defTabSz="685783" rtl="0" eaLnBrk="1" latinLnBrk="0" hangingPunct="1">
        <a:lnSpc>
          <a:spcPct val="90000"/>
        </a:lnSpc>
        <a:spcBef>
          <a:spcPts val="375"/>
        </a:spcBef>
        <a:buClr>
          <a:srgbClr val="009EE2"/>
        </a:buClr>
        <a:buFont typeface="Arial" panose="020B0604020202020204" pitchFamily="34" charset="0"/>
        <a:buChar char="•"/>
        <a:defRPr sz="1800" kern="1200">
          <a:solidFill>
            <a:srgbClr val="4A4A49"/>
          </a:solidFill>
          <a:latin typeface="Arial" panose="020B0604020202020204" pitchFamily="34" charset="0"/>
          <a:ea typeface="+mn-ea"/>
          <a:cs typeface="Arial" panose="020B0604020202020204" pitchFamily="34" charset="0"/>
        </a:defRPr>
      </a:lvl2pPr>
      <a:lvl3pPr marL="857228" indent="-171446" algn="l" defTabSz="685783" rtl="0" eaLnBrk="1" latinLnBrk="0" hangingPunct="1">
        <a:lnSpc>
          <a:spcPct val="90000"/>
        </a:lnSpc>
        <a:spcBef>
          <a:spcPts val="375"/>
        </a:spcBef>
        <a:buClr>
          <a:srgbClr val="009EE2"/>
        </a:buClr>
        <a:buFont typeface="Arial" panose="020B0604020202020204" pitchFamily="34" charset="0"/>
        <a:buChar char="•"/>
        <a:defRPr sz="1500" kern="1200">
          <a:solidFill>
            <a:srgbClr val="4A4A49"/>
          </a:solidFill>
          <a:latin typeface="Arial" panose="020B0604020202020204" pitchFamily="34" charset="0"/>
          <a:ea typeface="+mn-ea"/>
          <a:cs typeface="Arial" panose="020B0604020202020204" pitchFamily="34" charset="0"/>
        </a:defRPr>
      </a:lvl3pPr>
      <a:lvl4pPr marL="1200120" indent="-171446" algn="l" defTabSz="685783" rtl="0" eaLnBrk="1" latinLnBrk="0" hangingPunct="1">
        <a:lnSpc>
          <a:spcPct val="90000"/>
        </a:lnSpc>
        <a:spcBef>
          <a:spcPts val="375"/>
        </a:spcBef>
        <a:buClr>
          <a:srgbClr val="009EE2"/>
        </a:buClr>
        <a:buFont typeface="Arial" panose="020B0604020202020204" pitchFamily="34" charset="0"/>
        <a:buChar char="•"/>
        <a:defRPr sz="1350" kern="1200">
          <a:solidFill>
            <a:srgbClr val="4A4A49"/>
          </a:solidFill>
          <a:latin typeface="Arial" panose="020B0604020202020204" pitchFamily="34" charset="0"/>
          <a:ea typeface="+mn-ea"/>
          <a:cs typeface="Arial" panose="020B0604020202020204" pitchFamily="34" charset="0"/>
        </a:defRPr>
      </a:lvl4pPr>
      <a:lvl5pPr marL="1543012" indent="-171446" algn="l" defTabSz="685783" rtl="0" eaLnBrk="1" latinLnBrk="0" hangingPunct="1">
        <a:lnSpc>
          <a:spcPct val="90000"/>
        </a:lnSpc>
        <a:spcBef>
          <a:spcPts val="375"/>
        </a:spcBef>
        <a:buClr>
          <a:srgbClr val="009EE2"/>
        </a:buClr>
        <a:buFont typeface="Arial" panose="020B0604020202020204" pitchFamily="34" charset="0"/>
        <a:buChar char="•"/>
        <a:defRPr sz="1350" kern="1200">
          <a:solidFill>
            <a:srgbClr val="4A4A49"/>
          </a:solidFill>
          <a:latin typeface="Arial" panose="020B0604020202020204" pitchFamily="34" charset="0"/>
          <a:ea typeface="+mn-ea"/>
          <a:cs typeface="Arial" panose="020B0604020202020204" pitchFamily="34" charset="0"/>
        </a:defRPr>
      </a:lvl5pPr>
      <a:lvl6pPr marL="1885903" indent="-171446" algn="l" defTabSz="685783"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795" indent="-171446" algn="l" defTabSz="685783"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686" indent="-171446" algn="l" defTabSz="685783"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577" indent="-171446" algn="l" defTabSz="685783"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cs-CZ"/>
      </a:defPPr>
      <a:lvl1pPr marL="0" algn="l" defTabSz="685783" rtl="0" eaLnBrk="1" latinLnBrk="0" hangingPunct="1">
        <a:defRPr sz="1350" kern="1200">
          <a:solidFill>
            <a:schemeClr val="tx1"/>
          </a:solidFill>
          <a:latin typeface="+mn-lt"/>
          <a:ea typeface="+mn-ea"/>
          <a:cs typeface="+mn-cs"/>
        </a:defRPr>
      </a:lvl1pPr>
      <a:lvl2pPr marL="342892" algn="l" defTabSz="685783" rtl="0" eaLnBrk="1" latinLnBrk="0" hangingPunct="1">
        <a:defRPr sz="1350" kern="1200">
          <a:solidFill>
            <a:schemeClr val="tx1"/>
          </a:solidFill>
          <a:latin typeface="+mn-lt"/>
          <a:ea typeface="+mn-ea"/>
          <a:cs typeface="+mn-cs"/>
        </a:defRPr>
      </a:lvl2pPr>
      <a:lvl3pPr marL="685783" algn="l" defTabSz="685783" rtl="0" eaLnBrk="1" latinLnBrk="0" hangingPunct="1">
        <a:defRPr sz="1350" kern="1200">
          <a:solidFill>
            <a:schemeClr val="tx1"/>
          </a:solidFill>
          <a:latin typeface="+mn-lt"/>
          <a:ea typeface="+mn-ea"/>
          <a:cs typeface="+mn-cs"/>
        </a:defRPr>
      </a:lvl3pPr>
      <a:lvl4pPr marL="1028675" algn="l" defTabSz="685783" rtl="0" eaLnBrk="1" latinLnBrk="0" hangingPunct="1">
        <a:defRPr sz="1350" kern="1200">
          <a:solidFill>
            <a:schemeClr val="tx1"/>
          </a:solidFill>
          <a:latin typeface="+mn-lt"/>
          <a:ea typeface="+mn-ea"/>
          <a:cs typeface="+mn-cs"/>
        </a:defRPr>
      </a:lvl4pPr>
      <a:lvl5pPr marL="1371566" algn="l" defTabSz="685783" rtl="0" eaLnBrk="1" latinLnBrk="0" hangingPunct="1">
        <a:defRPr sz="1350" kern="1200">
          <a:solidFill>
            <a:schemeClr val="tx1"/>
          </a:solidFill>
          <a:latin typeface="+mn-lt"/>
          <a:ea typeface="+mn-ea"/>
          <a:cs typeface="+mn-cs"/>
        </a:defRPr>
      </a:lvl5pPr>
      <a:lvl6pPr marL="1714457" algn="l" defTabSz="685783" rtl="0" eaLnBrk="1" latinLnBrk="0" hangingPunct="1">
        <a:defRPr sz="1350" kern="1200">
          <a:solidFill>
            <a:schemeClr val="tx1"/>
          </a:solidFill>
          <a:latin typeface="+mn-lt"/>
          <a:ea typeface="+mn-ea"/>
          <a:cs typeface="+mn-cs"/>
        </a:defRPr>
      </a:lvl6pPr>
      <a:lvl7pPr marL="2057348" algn="l" defTabSz="685783" rtl="0" eaLnBrk="1" latinLnBrk="0" hangingPunct="1">
        <a:defRPr sz="1350" kern="1200">
          <a:solidFill>
            <a:schemeClr val="tx1"/>
          </a:solidFill>
          <a:latin typeface="+mn-lt"/>
          <a:ea typeface="+mn-ea"/>
          <a:cs typeface="+mn-cs"/>
        </a:defRPr>
      </a:lvl7pPr>
      <a:lvl8pPr marL="2400240" algn="l" defTabSz="685783" rtl="0" eaLnBrk="1" latinLnBrk="0" hangingPunct="1">
        <a:defRPr sz="1350" kern="1200">
          <a:solidFill>
            <a:schemeClr val="tx1"/>
          </a:solidFill>
          <a:latin typeface="+mn-lt"/>
          <a:ea typeface="+mn-ea"/>
          <a:cs typeface="+mn-cs"/>
        </a:defRPr>
      </a:lvl8pPr>
      <a:lvl9pPr marL="2743132" algn="l" defTabSz="685783"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7" name="Grafický objekt 6">
            <a:extLst>
              <a:ext uri="{FF2B5EF4-FFF2-40B4-BE49-F238E27FC236}">
                <a16:creationId xmlns:a16="http://schemas.microsoft.com/office/drawing/2014/main" id="{45051281-3BA8-4FE5-8C61-6EEE9B44C4EA}"/>
              </a:ext>
            </a:extLst>
          </p:cNvPr>
          <p:cNvPicPr>
            <a:picLocks noChangeAspect="1"/>
          </p:cNvPicPr>
          <p:nvPr userDrawn="1"/>
        </p:nvPicPr>
        <p:blipFill>
          <a:blip r:embed="rId3">
            <a:extLst>
              <a:ext uri="{96DAC541-7B7A-43D3-8B79-37D633B846F1}">
                <asvg:svgBlip xmlns:asvg="http://schemas.microsoft.com/office/drawing/2016/SVG/main" r:embed="rId4"/>
              </a:ext>
            </a:extLst>
          </a:blip>
          <a:stretch>
            <a:fillRect/>
          </a:stretch>
        </p:blipFill>
        <p:spPr>
          <a:xfrm>
            <a:off x="0" y="0"/>
            <a:ext cx="9144001" cy="6858000"/>
          </a:xfrm>
          <a:prstGeom prst="rect">
            <a:avLst/>
          </a:prstGeom>
        </p:spPr>
      </p:pic>
      <p:sp>
        <p:nvSpPr>
          <p:cNvPr id="2" name="Zástupný nadpis 1">
            <a:extLst>
              <a:ext uri="{FF2B5EF4-FFF2-40B4-BE49-F238E27FC236}">
                <a16:creationId xmlns:a16="http://schemas.microsoft.com/office/drawing/2014/main" id="{6144A193-2443-4336-B8E6-567C50C42C32}"/>
              </a:ext>
            </a:extLst>
          </p:cNvPr>
          <p:cNvSpPr>
            <a:spLocks noGrp="1"/>
          </p:cNvSpPr>
          <p:nvPr>
            <p:ph type="title"/>
          </p:nvPr>
        </p:nvSpPr>
        <p:spPr>
          <a:xfrm>
            <a:off x="628650" y="365129"/>
            <a:ext cx="7886700" cy="1325563"/>
          </a:xfrm>
          <a:prstGeom prst="rect">
            <a:avLst/>
          </a:prstGeom>
        </p:spPr>
        <p:txBody>
          <a:bodyPr vert="horz" lIns="91440" tIns="45720" rIns="91440" bIns="45720" rtlCol="0" anchor="ctr">
            <a:normAutofit/>
          </a:bodyPr>
          <a:lstStyle/>
          <a:p>
            <a:r>
              <a:rPr lang="cs-CZ" dirty="0"/>
              <a:t>Kliknutím lze upravit styl.</a:t>
            </a:r>
          </a:p>
        </p:txBody>
      </p:sp>
      <p:sp>
        <p:nvSpPr>
          <p:cNvPr id="3" name="Zástupný text 2">
            <a:extLst>
              <a:ext uri="{FF2B5EF4-FFF2-40B4-BE49-F238E27FC236}">
                <a16:creationId xmlns:a16="http://schemas.microsoft.com/office/drawing/2014/main" id="{6B62FE8A-B6A8-4920-9B7E-768DE3DF4B4F}"/>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cs-CZ" dirty="0"/>
              <a:t>Po kliknutí můžete upravovat styly textu v předloze.</a:t>
            </a:r>
          </a:p>
          <a:p>
            <a:pPr lvl="1"/>
            <a:r>
              <a:rPr lang="cs-CZ" dirty="0"/>
              <a:t>Druhá úroveň</a:t>
            </a:r>
          </a:p>
          <a:p>
            <a:pPr lvl="2"/>
            <a:r>
              <a:rPr lang="cs-CZ" dirty="0"/>
              <a:t>Třetí úroveň</a:t>
            </a:r>
          </a:p>
          <a:p>
            <a:pPr lvl="3"/>
            <a:r>
              <a:rPr lang="cs-CZ" dirty="0"/>
              <a:t>Čtvrtá úroveň</a:t>
            </a:r>
          </a:p>
          <a:p>
            <a:pPr lvl="4"/>
            <a:r>
              <a:rPr lang="cs-CZ" dirty="0"/>
              <a:t>Pátá úroveň</a:t>
            </a:r>
          </a:p>
        </p:txBody>
      </p:sp>
      <p:sp>
        <p:nvSpPr>
          <p:cNvPr id="4" name="Zástupný symbol pro datum 3">
            <a:extLst>
              <a:ext uri="{FF2B5EF4-FFF2-40B4-BE49-F238E27FC236}">
                <a16:creationId xmlns:a16="http://schemas.microsoft.com/office/drawing/2014/main" id="{8712BF67-B920-4B8E-84CF-AAC489B8ABDB}"/>
              </a:ext>
            </a:extLst>
          </p:cNvPr>
          <p:cNvSpPr>
            <a:spLocks noGrp="1"/>
          </p:cNvSpPr>
          <p:nvPr>
            <p:ph type="dt" sz="half" idx="2"/>
          </p:nvPr>
        </p:nvSpPr>
        <p:spPr>
          <a:xfrm>
            <a:off x="628650" y="6356355"/>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CD529CD2-0146-4F3B-A4AA-75EB0CF2F752}" type="datetimeFigureOut">
              <a:rPr lang="cs-CZ" smtClean="0"/>
              <a:t>08.09.2021</a:t>
            </a:fld>
            <a:endParaRPr lang="cs-CZ"/>
          </a:p>
        </p:txBody>
      </p:sp>
      <p:sp>
        <p:nvSpPr>
          <p:cNvPr id="5" name="Zástupný symbol pro zápatí 4">
            <a:extLst>
              <a:ext uri="{FF2B5EF4-FFF2-40B4-BE49-F238E27FC236}">
                <a16:creationId xmlns:a16="http://schemas.microsoft.com/office/drawing/2014/main" id="{985ED088-792C-4229-99A4-13C382DAC64D}"/>
              </a:ext>
            </a:extLst>
          </p:cNvPr>
          <p:cNvSpPr>
            <a:spLocks noGrp="1"/>
          </p:cNvSpPr>
          <p:nvPr>
            <p:ph type="ftr" sz="quarter" idx="3"/>
          </p:nvPr>
        </p:nvSpPr>
        <p:spPr>
          <a:xfrm>
            <a:off x="3028950" y="6356355"/>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cs-CZ"/>
          </a:p>
        </p:txBody>
      </p:sp>
      <p:sp>
        <p:nvSpPr>
          <p:cNvPr id="6" name="Zástupný symbol pro číslo snímku 5">
            <a:extLst>
              <a:ext uri="{FF2B5EF4-FFF2-40B4-BE49-F238E27FC236}">
                <a16:creationId xmlns:a16="http://schemas.microsoft.com/office/drawing/2014/main" id="{8FF2DEB4-37E5-4BE0-984C-F6914BD2CAC6}"/>
              </a:ext>
            </a:extLst>
          </p:cNvPr>
          <p:cNvSpPr>
            <a:spLocks noGrp="1"/>
          </p:cNvSpPr>
          <p:nvPr>
            <p:ph type="sldNum" sz="quarter" idx="4"/>
          </p:nvPr>
        </p:nvSpPr>
        <p:spPr>
          <a:xfrm>
            <a:off x="6457950" y="6356355"/>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1249FAB3-BFA5-4172-A475-10F9ABCB38BA}" type="slidenum">
              <a:rPr lang="cs-CZ" smtClean="0"/>
              <a:t>‹#›</a:t>
            </a:fld>
            <a:endParaRPr lang="cs-CZ"/>
          </a:p>
        </p:txBody>
      </p:sp>
    </p:spTree>
    <p:extLst>
      <p:ext uri="{BB962C8B-B14F-4D97-AF65-F5344CB8AC3E}">
        <p14:creationId xmlns:p14="http://schemas.microsoft.com/office/powerpoint/2010/main" val="2985974423"/>
      </p:ext>
    </p:extLst>
  </p:cSld>
  <p:clrMap bg1="lt1" tx1="dk1" bg2="lt2" tx2="dk2" accent1="accent1" accent2="accent2" accent3="accent3" accent4="accent4" accent5="accent5" accent6="accent6" hlink="hlink" folHlink="folHlink"/>
  <p:sldLayoutIdLst>
    <p:sldLayoutId id="2147483677" r:id="rId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l" defTabSz="685783" rtl="0" eaLnBrk="1" latinLnBrk="0" hangingPunct="1">
        <a:lnSpc>
          <a:spcPct val="90000"/>
        </a:lnSpc>
        <a:spcBef>
          <a:spcPct val="0"/>
        </a:spcBef>
        <a:buNone/>
        <a:defRPr sz="3300" kern="1200">
          <a:solidFill>
            <a:schemeClr val="bg1"/>
          </a:solidFill>
          <a:latin typeface="Arial" panose="020B0604020202020204" pitchFamily="34" charset="0"/>
          <a:ea typeface="+mj-ea"/>
          <a:cs typeface="Arial" panose="020B0604020202020204" pitchFamily="34" charset="0"/>
        </a:defRPr>
      </a:lvl1pPr>
    </p:titleStyle>
    <p:bodyStyle>
      <a:lvl1pPr marL="171446" indent="-171446" algn="l" defTabSz="685783" rtl="0" eaLnBrk="1" latinLnBrk="0" hangingPunct="1">
        <a:lnSpc>
          <a:spcPct val="90000"/>
        </a:lnSpc>
        <a:spcBef>
          <a:spcPts val="750"/>
        </a:spcBef>
        <a:buClr>
          <a:srgbClr val="D2F5FF"/>
        </a:buClr>
        <a:buFont typeface="Arial" panose="020B0604020202020204" pitchFamily="34" charset="0"/>
        <a:buChar char="•"/>
        <a:defRPr sz="2100" kern="1200">
          <a:solidFill>
            <a:schemeClr val="bg1"/>
          </a:solidFill>
          <a:latin typeface="Arial" panose="020B0604020202020204" pitchFamily="34" charset="0"/>
          <a:ea typeface="+mn-ea"/>
          <a:cs typeface="Arial" panose="020B0604020202020204" pitchFamily="34" charset="0"/>
        </a:defRPr>
      </a:lvl1pPr>
      <a:lvl2pPr marL="514337" indent="-171446" algn="l" defTabSz="685783" rtl="0" eaLnBrk="1" latinLnBrk="0" hangingPunct="1">
        <a:lnSpc>
          <a:spcPct val="90000"/>
        </a:lnSpc>
        <a:spcBef>
          <a:spcPts val="375"/>
        </a:spcBef>
        <a:buClr>
          <a:srgbClr val="D2F5FF"/>
        </a:buClr>
        <a:buFont typeface="Arial" panose="020B0604020202020204" pitchFamily="34" charset="0"/>
        <a:buChar char="•"/>
        <a:defRPr sz="1800" kern="1200">
          <a:solidFill>
            <a:schemeClr val="bg1"/>
          </a:solidFill>
          <a:latin typeface="Arial" panose="020B0604020202020204" pitchFamily="34" charset="0"/>
          <a:ea typeface="+mn-ea"/>
          <a:cs typeface="Arial" panose="020B0604020202020204" pitchFamily="34" charset="0"/>
        </a:defRPr>
      </a:lvl2pPr>
      <a:lvl3pPr marL="857228" indent="-171446" algn="l" defTabSz="685783" rtl="0" eaLnBrk="1" latinLnBrk="0" hangingPunct="1">
        <a:lnSpc>
          <a:spcPct val="90000"/>
        </a:lnSpc>
        <a:spcBef>
          <a:spcPts val="375"/>
        </a:spcBef>
        <a:buClr>
          <a:srgbClr val="D2F5FF"/>
        </a:buClr>
        <a:buFont typeface="Arial" panose="020B0604020202020204" pitchFamily="34" charset="0"/>
        <a:buChar char="•"/>
        <a:defRPr sz="1500" kern="1200">
          <a:solidFill>
            <a:schemeClr val="bg1"/>
          </a:solidFill>
          <a:latin typeface="Arial" panose="020B0604020202020204" pitchFamily="34" charset="0"/>
          <a:ea typeface="+mn-ea"/>
          <a:cs typeface="Arial" panose="020B0604020202020204" pitchFamily="34" charset="0"/>
        </a:defRPr>
      </a:lvl3pPr>
      <a:lvl4pPr marL="1200120" indent="-171446" algn="l" defTabSz="685783" rtl="0" eaLnBrk="1" latinLnBrk="0" hangingPunct="1">
        <a:lnSpc>
          <a:spcPct val="90000"/>
        </a:lnSpc>
        <a:spcBef>
          <a:spcPts val="375"/>
        </a:spcBef>
        <a:buClr>
          <a:srgbClr val="D2F5FF"/>
        </a:buClr>
        <a:buFont typeface="Arial" panose="020B0604020202020204" pitchFamily="34" charset="0"/>
        <a:buChar char="•"/>
        <a:defRPr sz="1350" kern="1200">
          <a:solidFill>
            <a:schemeClr val="bg1"/>
          </a:solidFill>
          <a:latin typeface="Arial" panose="020B0604020202020204" pitchFamily="34" charset="0"/>
          <a:ea typeface="+mn-ea"/>
          <a:cs typeface="Arial" panose="020B0604020202020204" pitchFamily="34" charset="0"/>
        </a:defRPr>
      </a:lvl4pPr>
      <a:lvl5pPr marL="1543012" indent="-171446" algn="l" defTabSz="685783" rtl="0" eaLnBrk="1" latinLnBrk="0" hangingPunct="1">
        <a:lnSpc>
          <a:spcPct val="90000"/>
        </a:lnSpc>
        <a:spcBef>
          <a:spcPts val="375"/>
        </a:spcBef>
        <a:buClr>
          <a:srgbClr val="D2F5FF"/>
        </a:buClr>
        <a:buFont typeface="Arial" panose="020B0604020202020204" pitchFamily="34" charset="0"/>
        <a:buChar char="•"/>
        <a:defRPr sz="1350" kern="1200">
          <a:solidFill>
            <a:schemeClr val="bg1"/>
          </a:solidFill>
          <a:latin typeface="Arial" panose="020B0604020202020204" pitchFamily="34" charset="0"/>
          <a:ea typeface="+mn-ea"/>
          <a:cs typeface="Arial" panose="020B0604020202020204" pitchFamily="34" charset="0"/>
        </a:defRPr>
      </a:lvl5pPr>
      <a:lvl6pPr marL="1885903" indent="-171446" algn="l" defTabSz="685783"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795" indent="-171446" algn="l" defTabSz="685783"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686" indent="-171446" algn="l" defTabSz="685783"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577" indent="-171446" algn="l" defTabSz="685783"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cs-CZ"/>
      </a:defPPr>
      <a:lvl1pPr marL="0" algn="l" defTabSz="685783" rtl="0" eaLnBrk="1" latinLnBrk="0" hangingPunct="1">
        <a:defRPr sz="1350" kern="1200">
          <a:solidFill>
            <a:schemeClr val="tx1"/>
          </a:solidFill>
          <a:latin typeface="+mn-lt"/>
          <a:ea typeface="+mn-ea"/>
          <a:cs typeface="+mn-cs"/>
        </a:defRPr>
      </a:lvl1pPr>
      <a:lvl2pPr marL="342892" algn="l" defTabSz="685783" rtl="0" eaLnBrk="1" latinLnBrk="0" hangingPunct="1">
        <a:defRPr sz="1350" kern="1200">
          <a:solidFill>
            <a:schemeClr val="tx1"/>
          </a:solidFill>
          <a:latin typeface="+mn-lt"/>
          <a:ea typeface="+mn-ea"/>
          <a:cs typeface="+mn-cs"/>
        </a:defRPr>
      </a:lvl2pPr>
      <a:lvl3pPr marL="685783" algn="l" defTabSz="685783" rtl="0" eaLnBrk="1" latinLnBrk="0" hangingPunct="1">
        <a:defRPr sz="1350" kern="1200">
          <a:solidFill>
            <a:schemeClr val="tx1"/>
          </a:solidFill>
          <a:latin typeface="+mn-lt"/>
          <a:ea typeface="+mn-ea"/>
          <a:cs typeface="+mn-cs"/>
        </a:defRPr>
      </a:lvl3pPr>
      <a:lvl4pPr marL="1028675" algn="l" defTabSz="685783" rtl="0" eaLnBrk="1" latinLnBrk="0" hangingPunct="1">
        <a:defRPr sz="1350" kern="1200">
          <a:solidFill>
            <a:schemeClr val="tx1"/>
          </a:solidFill>
          <a:latin typeface="+mn-lt"/>
          <a:ea typeface="+mn-ea"/>
          <a:cs typeface="+mn-cs"/>
        </a:defRPr>
      </a:lvl4pPr>
      <a:lvl5pPr marL="1371566" algn="l" defTabSz="685783" rtl="0" eaLnBrk="1" latinLnBrk="0" hangingPunct="1">
        <a:defRPr sz="1350" kern="1200">
          <a:solidFill>
            <a:schemeClr val="tx1"/>
          </a:solidFill>
          <a:latin typeface="+mn-lt"/>
          <a:ea typeface="+mn-ea"/>
          <a:cs typeface="+mn-cs"/>
        </a:defRPr>
      </a:lvl5pPr>
      <a:lvl6pPr marL="1714457" algn="l" defTabSz="685783" rtl="0" eaLnBrk="1" latinLnBrk="0" hangingPunct="1">
        <a:defRPr sz="1350" kern="1200">
          <a:solidFill>
            <a:schemeClr val="tx1"/>
          </a:solidFill>
          <a:latin typeface="+mn-lt"/>
          <a:ea typeface="+mn-ea"/>
          <a:cs typeface="+mn-cs"/>
        </a:defRPr>
      </a:lvl6pPr>
      <a:lvl7pPr marL="2057348" algn="l" defTabSz="685783" rtl="0" eaLnBrk="1" latinLnBrk="0" hangingPunct="1">
        <a:defRPr sz="1350" kern="1200">
          <a:solidFill>
            <a:schemeClr val="tx1"/>
          </a:solidFill>
          <a:latin typeface="+mn-lt"/>
          <a:ea typeface="+mn-ea"/>
          <a:cs typeface="+mn-cs"/>
        </a:defRPr>
      </a:lvl7pPr>
      <a:lvl8pPr marL="2400240" algn="l" defTabSz="685783" rtl="0" eaLnBrk="1" latinLnBrk="0" hangingPunct="1">
        <a:defRPr sz="1350" kern="1200">
          <a:solidFill>
            <a:schemeClr val="tx1"/>
          </a:solidFill>
          <a:latin typeface="+mn-lt"/>
          <a:ea typeface="+mn-ea"/>
          <a:cs typeface="+mn-cs"/>
        </a:defRPr>
      </a:lvl8pPr>
      <a:lvl9pPr marL="2743132" algn="l" defTabSz="685783" rtl="0" eaLnBrk="1" latinLnBrk="0" hangingPunct="1">
        <a:defRPr sz="135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9" name="Grafický objekt 8">
            <a:extLst>
              <a:ext uri="{FF2B5EF4-FFF2-40B4-BE49-F238E27FC236}">
                <a16:creationId xmlns:a16="http://schemas.microsoft.com/office/drawing/2014/main" id="{BBE8EF59-82D9-40E2-92AB-F5E54092F8D3}"/>
              </a:ext>
            </a:extLst>
          </p:cNvPr>
          <p:cNvPicPr>
            <a:picLocks noChangeAspect="1"/>
          </p:cNvPicPr>
          <p:nvPr userDrawn="1"/>
        </p:nvPicPr>
        <p:blipFill>
          <a:blip r:embed="rId15">
            <a:extLst>
              <a:ext uri="{96DAC541-7B7A-43D3-8B79-37D633B846F1}">
                <asvg:svgBlip xmlns:asvg="http://schemas.microsoft.com/office/drawing/2016/SVG/main" r:embed="rId16"/>
              </a:ext>
            </a:extLst>
          </a:blip>
          <a:stretch>
            <a:fillRect/>
          </a:stretch>
        </p:blipFill>
        <p:spPr>
          <a:xfrm>
            <a:off x="1" y="12618"/>
            <a:ext cx="9144000" cy="6854907"/>
          </a:xfrm>
          <a:prstGeom prst="rect">
            <a:avLst/>
          </a:prstGeom>
        </p:spPr>
      </p:pic>
      <p:pic>
        <p:nvPicPr>
          <p:cNvPr id="12" name="Grafický objekt 11">
            <a:extLst>
              <a:ext uri="{FF2B5EF4-FFF2-40B4-BE49-F238E27FC236}">
                <a16:creationId xmlns:a16="http://schemas.microsoft.com/office/drawing/2014/main" id="{BC55448F-97A5-4763-9D14-CBCA0D6C08EC}"/>
              </a:ext>
            </a:extLst>
          </p:cNvPr>
          <p:cNvPicPr>
            <a:picLocks noChangeAspect="1"/>
          </p:cNvPicPr>
          <p:nvPr userDrawn="1"/>
        </p:nvPicPr>
        <p:blipFill>
          <a:blip r:embed="rId17">
            <a:extLst>
              <a:ext uri="{96DAC541-7B7A-43D3-8B79-37D633B846F1}">
                <asvg:svgBlip xmlns:asvg="http://schemas.microsoft.com/office/drawing/2016/SVG/main" r:embed="rId18"/>
              </a:ext>
            </a:extLst>
          </a:blip>
          <a:stretch>
            <a:fillRect/>
          </a:stretch>
        </p:blipFill>
        <p:spPr>
          <a:xfrm>
            <a:off x="6331370" y="363408"/>
            <a:ext cx="175643" cy="175643"/>
          </a:xfrm>
          <a:prstGeom prst="rect">
            <a:avLst/>
          </a:prstGeom>
        </p:spPr>
      </p:pic>
      <p:pic>
        <p:nvPicPr>
          <p:cNvPr id="13" name="Grafický objekt 12">
            <a:extLst>
              <a:ext uri="{FF2B5EF4-FFF2-40B4-BE49-F238E27FC236}">
                <a16:creationId xmlns:a16="http://schemas.microsoft.com/office/drawing/2014/main" id="{8E9B41A7-8E31-40AE-8D2E-EB975EA775B8}"/>
              </a:ext>
            </a:extLst>
          </p:cNvPr>
          <p:cNvPicPr>
            <a:picLocks noChangeAspect="1"/>
          </p:cNvPicPr>
          <p:nvPr userDrawn="1"/>
        </p:nvPicPr>
        <p:blipFill>
          <a:blip r:embed="rId19">
            <a:extLst>
              <a:ext uri="{96DAC541-7B7A-43D3-8B79-37D633B846F1}">
                <asvg:svgBlip xmlns:asvg="http://schemas.microsoft.com/office/drawing/2016/SVG/main" r:embed="rId20"/>
              </a:ext>
            </a:extLst>
          </a:blip>
          <a:stretch>
            <a:fillRect/>
          </a:stretch>
        </p:blipFill>
        <p:spPr>
          <a:xfrm>
            <a:off x="7521717" y="361027"/>
            <a:ext cx="175643" cy="175643"/>
          </a:xfrm>
          <a:prstGeom prst="rect">
            <a:avLst/>
          </a:prstGeom>
        </p:spPr>
      </p:pic>
      <p:sp>
        <p:nvSpPr>
          <p:cNvPr id="2" name="Zástupný nadpis 1">
            <a:extLst>
              <a:ext uri="{FF2B5EF4-FFF2-40B4-BE49-F238E27FC236}">
                <a16:creationId xmlns:a16="http://schemas.microsoft.com/office/drawing/2014/main" id="{07A972C7-80EA-4001-A2C8-48457C7841CF}"/>
              </a:ext>
            </a:extLst>
          </p:cNvPr>
          <p:cNvSpPr>
            <a:spLocks noGrp="1"/>
          </p:cNvSpPr>
          <p:nvPr>
            <p:ph type="title"/>
          </p:nvPr>
        </p:nvSpPr>
        <p:spPr>
          <a:xfrm>
            <a:off x="628650" y="1100016"/>
            <a:ext cx="7779544" cy="689952"/>
          </a:xfrm>
          <a:prstGeom prst="rect">
            <a:avLst/>
          </a:prstGeom>
        </p:spPr>
        <p:txBody>
          <a:bodyPr vert="horz" lIns="91440" tIns="45720" rIns="91440" bIns="45720" rtlCol="0" anchor="t">
            <a:normAutofit/>
          </a:bodyPr>
          <a:lstStyle/>
          <a:p>
            <a:r>
              <a:rPr lang="cs-CZ" dirty="0"/>
              <a:t>Kliknutím lze upravit styl.</a:t>
            </a:r>
          </a:p>
        </p:txBody>
      </p:sp>
      <p:sp>
        <p:nvSpPr>
          <p:cNvPr id="3" name="Zástupný text 2">
            <a:extLst>
              <a:ext uri="{FF2B5EF4-FFF2-40B4-BE49-F238E27FC236}">
                <a16:creationId xmlns:a16="http://schemas.microsoft.com/office/drawing/2014/main" id="{04A64F96-20EB-4338-812A-2CF45FA870DD}"/>
              </a:ext>
            </a:extLst>
          </p:cNvPr>
          <p:cNvSpPr>
            <a:spLocks noGrp="1"/>
          </p:cNvSpPr>
          <p:nvPr>
            <p:ph type="body" idx="1"/>
          </p:nvPr>
        </p:nvSpPr>
        <p:spPr>
          <a:xfrm>
            <a:off x="628650" y="1924055"/>
            <a:ext cx="7779544" cy="4191489"/>
          </a:xfrm>
          <a:prstGeom prst="rect">
            <a:avLst/>
          </a:prstGeom>
        </p:spPr>
        <p:txBody>
          <a:bodyPr vert="horz" lIns="91440" tIns="45720" rIns="91440" bIns="45720" rtlCol="0">
            <a:normAutofit/>
          </a:bodyPr>
          <a:lstStyle/>
          <a:p>
            <a:pPr lvl="0"/>
            <a:r>
              <a:rPr lang="cs-CZ" dirty="0"/>
              <a:t>Po kliknutí můžete upravovat styly textu v předloze.</a:t>
            </a:r>
          </a:p>
          <a:p>
            <a:pPr lvl="1"/>
            <a:r>
              <a:rPr lang="cs-CZ" dirty="0"/>
              <a:t>Druhá úroveň</a:t>
            </a:r>
          </a:p>
          <a:p>
            <a:pPr lvl="2"/>
            <a:r>
              <a:rPr lang="cs-CZ" dirty="0"/>
              <a:t>Třetí úroveň</a:t>
            </a:r>
          </a:p>
          <a:p>
            <a:pPr lvl="3"/>
            <a:r>
              <a:rPr lang="cs-CZ" dirty="0"/>
              <a:t>Čtvrtá úroveň</a:t>
            </a:r>
          </a:p>
          <a:p>
            <a:pPr lvl="4"/>
            <a:r>
              <a:rPr lang="cs-CZ" dirty="0"/>
              <a:t>Pátá úroveň</a:t>
            </a:r>
          </a:p>
        </p:txBody>
      </p:sp>
      <p:sp>
        <p:nvSpPr>
          <p:cNvPr id="4" name="Zástupný symbol pro datum 3">
            <a:extLst>
              <a:ext uri="{FF2B5EF4-FFF2-40B4-BE49-F238E27FC236}">
                <a16:creationId xmlns:a16="http://schemas.microsoft.com/office/drawing/2014/main" id="{B849455D-C2AF-42AF-A377-1FD957033899}"/>
              </a:ext>
            </a:extLst>
          </p:cNvPr>
          <p:cNvSpPr>
            <a:spLocks noGrp="1"/>
          </p:cNvSpPr>
          <p:nvPr>
            <p:ph type="dt" sz="half" idx="2"/>
          </p:nvPr>
        </p:nvSpPr>
        <p:spPr>
          <a:xfrm>
            <a:off x="628650" y="6356355"/>
            <a:ext cx="2057400" cy="365125"/>
          </a:xfrm>
          <a:prstGeom prst="rect">
            <a:avLst/>
          </a:prstGeom>
        </p:spPr>
        <p:txBody>
          <a:bodyPr vert="horz" lIns="91440" tIns="45720" rIns="91440" bIns="45720" rtlCol="0" anchor="ctr"/>
          <a:lstStyle>
            <a:lvl1pPr algn="l">
              <a:defRPr sz="900">
                <a:solidFill>
                  <a:schemeClr val="tx1">
                    <a:tint val="75000"/>
                  </a:schemeClr>
                </a:solidFill>
                <a:latin typeface="Arial" panose="020B0604020202020204" pitchFamily="34" charset="0"/>
                <a:cs typeface="Arial" panose="020B0604020202020204" pitchFamily="34" charset="0"/>
              </a:defRPr>
            </a:lvl1pPr>
          </a:lstStyle>
          <a:p>
            <a:fld id="{8B329ADC-2255-4EF3-B5C0-B90829E78CD9}" type="datetimeFigureOut">
              <a:rPr lang="cs-CZ" smtClean="0"/>
              <a:pPr/>
              <a:t>08.09.2021</a:t>
            </a:fld>
            <a:endParaRPr lang="cs-CZ" dirty="0">
              <a:latin typeface="Arial" panose="020B0604020202020204" pitchFamily="34" charset="0"/>
              <a:cs typeface="Arial" panose="020B0604020202020204" pitchFamily="34" charset="0"/>
            </a:endParaRPr>
          </a:p>
        </p:txBody>
      </p:sp>
      <p:sp>
        <p:nvSpPr>
          <p:cNvPr id="5" name="Zástupný symbol pro zápatí 4">
            <a:extLst>
              <a:ext uri="{FF2B5EF4-FFF2-40B4-BE49-F238E27FC236}">
                <a16:creationId xmlns:a16="http://schemas.microsoft.com/office/drawing/2014/main" id="{FE38892D-BE40-4B7B-98A7-1B108AC51AEA}"/>
              </a:ext>
            </a:extLst>
          </p:cNvPr>
          <p:cNvSpPr>
            <a:spLocks noGrp="1"/>
          </p:cNvSpPr>
          <p:nvPr>
            <p:ph type="ftr" sz="quarter" idx="3"/>
          </p:nvPr>
        </p:nvSpPr>
        <p:spPr>
          <a:xfrm>
            <a:off x="3028950" y="6356355"/>
            <a:ext cx="3086100" cy="365125"/>
          </a:xfrm>
          <a:prstGeom prst="rect">
            <a:avLst/>
          </a:prstGeom>
        </p:spPr>
        <p:txBody>
          <a:bodyPr vert="horz" lIns="91440" tIns="45720" rIns="91440" bIns="45720" rtlCol="0" anchor="ctr"/>
          <a:lstStyle>
            <a:lvl1pPr algn="ctr">
              <a:defRPr sz="900">
                <a:solidFill>
                  <a:schemeClr val="tx1">
                    <a:tint val="75000"/>
                  </a:schemeClr>
                </a:solidFill>
                <a:latin typeface="Arial" panose="020B0604020202020204" pitchFamily="34" charset="0"/>
                <a:cs typeface="Arial" panose="020B0604020202020204" pitchFamily="34" charset="0"/>
              </a:defRPr>
            </a:lvl1pPr>
          </a:lstStyle>
          <a:p>
            <a:endParaRPr lang="cs-CZ" dirty="0">
              <a:latin typeface="Arial" panose="020B0604020202020204" pitchFamily="34" charset="0"/>
              <a:cs typeface="Arial" panose="020B0604020202020204" pitchFamily="34" charset="0"/>
            </a:endParaRPr>
          </a:p>
        </p:txBody>
      </p:sp>
      <p:sp>
        <p:nvSpPr>
          <p:cNvPr id="6" name="Zástupný symbol pro číslo snímku 5">
            <a:extLst>
              <a:ext uri="{FF2B5EF4-FFF2-40B4-BE49-F238E27FC236}">
                <a16:creationId xmlns:a16="http://schemas.microsoft.com/office/drawing/2014/main" id="{C1406528-E83B-4FF2-81FD-6E1ED0DE80F9}"/>
              </a:ext>
            </a:extLst>
          </p:cNvPr>
          <p:cNvSpPr>
            <a:spLocks noGrp="1"/>
          </p:cNvSpPr>
          <p:nvPr>
            <p:ph type="sldNum" sz="quarter" idx="4"/>
          </p:nvPr>
        </p:nvSpPr>
        <p:spPr>
          <a:xfrm>
            <a:off x="6425530" y="6356355"/>
            <a:ext cx="1982666" cy="365125"/>
          </a:xfrm>
          <a:prstGeom prst="rect">
            <a:avLst/>
          </a:prstGeom>
        </p:spPr>
        <p:txBody>
          <a:bodyPr vert="horz" lIns="91440" tIns="45720" rIns="91440" bIns="45720" rtlCol="0" anchor="ctr"/>
          <a:lstStyle>
            <a:lvl1pPr algn="r">
              <a:defRPr sz="900">
                <a:solidFill>
                  <a:schemeClr val="tx1">
                    <a:tint val="75000"/>
                  </a:schemeClr>
                </a:solidFill>
                <a:latin typeface="Arial" panose="020B0604020202020204" pitchFamily="34" charset="0"/>
                <a:cs typeface="Arial" panose="020B0604020202020204" pitchFamily="34" charset="0"/>
              </a:defRPr>
            </a:lvl1pPr>
          </a:lstStyle>
          <a:p>
            <a:fld id="{195CA258-668E-4A85-A197-2757C3BEE154}" type="slidenum">
              <a:rPr lang="cs-CZ" smtClean="0"/>
              <a:pPr/>
              <a:t>‹#›</a:t>
            </a:fld>
            <a:endParaRPr lang="cs-CZ" dirty="0">
              <a:latin typeface="Arial" panose="020B0604020202020204" pitchFamily="34" charset="0"/>
              <a:cs typeface="Arial" panose="020B0604020202020204" pitchFamily="34" charset="0"/>
            </a:endParaRPr>
          </a:p>
        </p:txBody>
      </p:sp>
      <p:sp>
        <p:nvSpPr>
          <p:cNvPr id="10" name="Zástupný nadpis 1">
            <a:extLst>
              <a:ext uri="{FF2B5EF4-FFF2-40B4-BE49-F238E27FC236}">
                <a16:creationId xmlns:a16="http://schemas.microsoft.com/office/drawing/2014/main" id="{6CADA8D1-4B1D-49C0-B645-EB5D43487BC1}"/>
              </a:ext>
            </a:extLst>
          </p:cNvPr>
          <p:cNvSpPr txBox="1">
            <a:spLocks/>
          </p:cNvSpPr>
          <p:nvPr userDrawn="1"/>
        </p:nvSpPr>
        <p:spPr>
          <a:xfrm>
            <a:off x="8815389" y="6436824"/>
            <a:ext cx="416717" cy="452926"/>
          </a:xfrm>
          <a:prstGeom prst="rect">
            <a:avLst/>
          </a:prstGeom>
        </p:spPr>
        <p:txBody>
          <a:bodyPr vert="horz" lIns="68580" tIns="34290" rIns="68580" bIns="34290" rtlCol="0" anchor="t">
            <a:normAutofit/>
          </a:bodyPr>
          <a:lstStyle>
            <a:lvl1pPr algn="l" defTabSz="914400" rtl="0" eaLnBrk="1" latinLnBrk="0" hangingPunct="1">
              <a:lnSpc>
                <a:spcPct val="90000"/>
              </a:lnSpc>
              <a:spcBef>
                <a:spcPct val="0"/>
              </a:spcBef>
              <a:buNone/>
              <a:defRPr sz="4000" kern="1200">
                <a:solidFill>
                  <a:srgbClr val="5BC4F1"/>
                </a:solidFill>
                <a:latin typeface="Arial" panose="020B0604020202020204" pitchFamily="34" charset="0"/>
                <a:ea typeface="+mj-ea"/>
                <a:cs typeface="Arial" panose="020B0604020202020204" pitchFamily="34" charset="0"/>
              </a:defRPr>
            </a:lvl1pPr>
          </a:lstStyle>
          <a:p>
            <a:pPr algn="ctr"/>
            <a:fld id="{166024C8-F27F-4469-B950-3CAEC9128C7E}" type="slidenum">
              <a:rPr lang="cs-CZ" sz="1100" smtClean="0">
                <a:solidFill>
                  <a:schemeClr val="bg1"/>
                </a:solidFill>
              </a:rPr>
              <a:pPr algn="ctr"/>
              <a:t>‹#›</a:t>
            </a:fld>
            <a:endParaRPr lang="cs-CZ" sz="3200" dirty="0">
              <a:solidFill>
                <a:schemeClr val="bg1"/>
              </a:solidFill>
            </a:endParaRPr>
          </a:p>
        </p:txBody>
      </p:sp>
      <p:sp>
        <p:nvSpPr>
          <p:cNvPr id="16" name="TextovéPole 15">
            <a:extLst>
              <a:ext uri="{FF2B5EF4-FFF2-40B4-BE49-F238E27FC236}">
                <a16:creationId xmlns:a16="http://schemas.microsoft.com/office/drawing/2014/main" id="{FCDCD643-C700-45E8-8816-DD3D4AEF500E}"/>
              </a:ext>
            </a:extLst>
          </p:cNvPr>
          <p:cNvSpPr txBox="1"/>
          <p:nvPr userDrawn="1"/>
        </p:nvSpPr>
        <p:spPr>
          <a:xfrm>
            <a:off x="6489242" y="299366"/>
            <a:ext cx="997411" cy="276999"/>
          </a:xfrm>
          <a:prstGeom prst="rect">
            <a:avLst/>
          </a:prstGeom>
          <a:noFill/>
        </p:spPr>
        <p:txBody>
          <a:bodyPr wrap="square" rtlCol="0">
            <a:spAutoFit/>
          </a:bodyPr>
          <a:lstStyle/>
          <a:p>
            <a:pPr algn="l"/>
            <a:r>
              <a:rPr lang="cs-CZ" sz="1200" dirty="0">
                <a:solidFill>
                  <a:srgbClr val="009EE2"/>
                </a:solidFill>
                <a:latin typeface="Arial" panose="020B0604020202020204" pitchFamily="34" charset="0"/>
                <a:cs typeface="Arial" panose="020B0604020202020204" pitchFamily="34" charset="0"/>
              </a:rPr>
              <a:t>www.vse.cz</a:t>
            </a:r>
          </a:p>
        </p:txBody>
      </p:sp>
      <p:sp>
        <p:nvSpPr>
          <p:cNvPr id="17" name="TextovéPole 16">
            <a:extLst>
              <a:ext uri="{FF2B5EF4-FFF2-40B4-BE49-F238E27FC236}">
                <a16:creationId xmlns:a16="http://schemas.microsoft.com/office/drawing/2014/main" id="{68403B65-A3E4-4EA5-A348-D73A327280A2}"/>
              </a:ext>
            </a:extLst>
          </p:cNvPr>
          <p:cNvSpPr txBox="1"/>
          <p:nvPr userDrawn="1"/>
        </p:nvSpPr>
        <p:spPr>
          <a:xfrm>
            <a:off x="7687721" y="299366"/>
            <a:ext cx="1195923" cy="276999"/>
          </a:xfrm>
          <a:prstGeom prst="rect">
            <a:avLst/>
          </a:prstGeom>
          <a:noFill/>
        </p:spPr>
        <p:txBody>
          <a:bodyPr wrap="square" rtlCol="0">
            <a:spAutoFit/>
          </a:bodyPr>
          <a:lstStyle/>
          <a:p>
            <a:pPr algn="l"/>
            <a:r>
              <a:rPr lang="cs-CZ" sz="1200" dirty="0" err="1">
                <a:solidFill>
                  <a:srgbClr val="009EE2"/>
                </a:solidFill>
                <a:latin typeface="Arial" panose="020B0604020202020204" pitchFamily="34" charset="0"/>
                <a:cs typeface="Arial" panose="020B0604020202020204" pitchFamily="34" charset="0"/>
              </a:rPr>
              <a:t>vsecz</a:t>
            </a:r>
            <a:endParaRPr lang="cs-CZ" sz="1600" dirty="0">
              <a:solidFill>
                <a:srgbClr val="009EE2"/>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169205474"/>
      </p:ext>
    </p:extLst>
  </p:cSld>
  <p:clrMap bg1="lt1" tx1="dk1" bg2="lt2" tx2="dk2" accent1="accent1" accent2="accent2" accent3="accent3" accent4="accent4" accent5="accent5" accent6="accent6" hlink="hlink" folHlink="folHlink"/>
  <p:sldLayoutIdLst>
    <p:sldLayoutId id="2147483664" r:id="rId1"/>
    <p:sldLayoutId id="2147483663" r:id="rId2"/>
    <p:sldLayoutId id="2147483665" r:id="rId3"/>
    <p:sldLayoutId id="2147483666" r:id="rId4"/>
    <p:sldLayoutId id="2147483667" r:id="rId5"/>
    <p:sldLayoutId id="2147483668" r:id="rId6"/>
    <p:sldLayoutId id="2147483678" r:id="rId7"/>
    <p:sldLayoutId id="2147483669" r:id="rId8"/>
    <p:sldLayoutId id="2147483679" r:id="rId9"/>
    <p:sldLayoutId id="2147483670" r:id="rId10"/>
    <p:sldLayoutId id="2147483671" r:id="rId11"/>
    <p:sldLayoutId id="2147483672" r:id="rId12"/>
    <p:sldLayoutId id="2147483673" r:id="rId13"/>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l" defTabSz="685783" rtl="0" eaLnBrk="1" latinLnBrk="0" hangingPunct="1">
        <a:lnSpc>
          <a:spcPct val="90000"/>
        </a:lnSpc>
        <a:spcBef>
          <a:spcPct val="0"/>
        </a:spcBef>
        <a:buNone/>
        <a:defRPr sz="3000" kern="1200">
          <a:solidFill>
            <a:srgbClr val="009EE2"/>
          </a:solidFill>
          <a:latin typeface="Arial" panose="020B0604020202020204" pitchFamily="34" charset="0"/>
          <a:ea typeface="+mj-ea"/>
          <a:cs typeface="Arial" panose="020B0604020202020204" pitchFamily="34" charset="0"/>
        </a:defRPr>
      </a:lvl1pPr>
    </p:titleStyle>
    <p:bodyStyle>
      <a:lvl1pPr marL="171446" indent="-171446" algn="l" defTabSz="685783" rtl="0" eaLnBrk="1" latinLnBrk="0" hangingPunct="1">
        <a:lnSpc>
          <a:spcPct val="100000"/>
        </a:lnSpc>
        <a:spcBef>
          <a:spcPts val="750"/>
        </a:spcBef>
        <a:buClr>
          <a:srgbClr val="009EE2"/>
        </a:buClr>
        <a:buFont typeface="Arial" panose="020B0604020202020204" pitchFamily="34" charset="0"/>
        <a:buChar char="•"/>
        <a:defRPr sz="2100" kern="1200">
          <a:solidFill>
            <a:schemeClr val="tx1"/>
          </a:solidFill>
          <a:latin typeface="Arial" panose="020B0604020202020204" pitchFamily="34" charset="0"/>
          <a:ea typeface="+mn-ea"/>
          <a:cs typeface="Arial" panose="020B0604020202020204" pitchFamily="34" charset="0"/>
        </a:defRPr>
      </a:lvl1pPr>
      <a:lvl2pPr marL="514337" indent="-171446" algn="l" defTabSz="685783" rtl="0" eaLnBrk="1" latinLnBrk="0" hangingPunct="1">
        <a:lnSpc>
          <a:spcPct val="100000"/>
        </a:lnSpc>
        <a:spcBef>
          <a:spcPts val="375"/>
        </a:spcBef>
        <a:buClr>
          <a:srgbClr val="009EE2"/>
        </a:buClr>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2pPr>
      <a:lvl3pPr marL="857228" indent="-171446" algn="l" defTabSz="685783" rtl="0" eaLnBrk="1" latinLnBrk="0" hangingPunct="1">
        <a:lnSpc>
          <a:spcPct val="100000"/>
        </a:lnSpc>
        <a:spcBef>
          <a:spcPts val="375"/>
        </a:spcBef>
        <a:buClr>
          <a:srgbClr val="009EE2"/>
        </a:buClr>
        <a:buFont typeface="Arial" panose="020B0604020202020204" pitchFamily="34" charset="0"/>
        <a:buChar char="•"/>
        <a:defRPr sz="1500" kern="1200">
          <a:solidFill>
            <a:schemeClr val="tx1"/>
          </a:solidFill>
          <a:latin typeface="Arial" panose="020B0604020202020204" pitchFamily="34" charset="0"/>
          <a:ea typeface="+mn-ea"/>
          <a:cs typeface="Arial" panose="020B0604020202020204" pitchFamily="34" charset="0"/>
        </a:defRPr>
      </a:lvl3pPr>
      <a:lvl4pPr marL="1200120" indent="-171446" algn="l" defTabSz="685783" rtl="0" eaLnBrk="1" latinLnBrk="0" hangingPunct="1">
        <a:lnSpc>
          <a:spcPct val="100000"/>
        </a:lnSpc>
        <a:spcBef>
          <a:spcPts val="375"/>
        </a:spcBef>
        <a:buClr>
          <a:srgbClr val="009EE2"/>
        </a:buClr>
        <a:buFont typeface="Arial" panose="020B0604020202020204" pitchFamily="34" charset="0"/>
        <a:buChar char="•"/>
        <a:defRPr sz="1350" kern="1200">
          <a:solidFill>
            <a:schemeClr val="tx1"/>
          </a:solidFill>
          <a:latin typeface="Arial" panose="020B0604020202020204" pitchFamily="34" charset="0"/>
          <a:ea typeface="+mn-ea"/>
          <a:cs typeface="Arial" panose="020B0604020202020204" pitchFamily="34" charset="0"/>
        </a:defRPr>
      </a:lvl4pPr>
      <a:lvl5pPr marL="1543012" indent="-171446" algn="l" defTabSz="685783" rtl="0" eaLnBrk="1" latinLnBrk="0" hangingPunct="1">
        <a:lnSpc>
          <a:spcPct val="100000"/>
        </a:lnSpc>
        <a:spcBef>
          <a:spcPts val="375"/>
        </a:spcBef>
        <a:buClr>
          <a:srgbClr val="009EE2"/>
        </a:buClr>
        <a:buFont typeface="Arial" panose="020B0604020202020204" pitchFamily="34" charset="0"/>
        <a:buChar char="•"/>
        <a:defRPr sz="1350" kern="1200">
          <a:solidFill>
            <a:schemeClr val="tx1"/>
          </a:solidFill>
          <a:latin typeface="Arial" panose="020B0604020202020204" pitchFamily="34" charset="0"/>
          <a:ea typeface="+mn-ea"/>
          <a:cs typeface="Arial" panose="020B0604020202020204" pitchFamily="34" charset="0"/>
        </a:defRPr>
      </a:lvl5pPr>
      <a:lvl6pPr marL="1885903" indent="-171446" algn="l" defTabSz="685783"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795" indent="-171446" algn="l" defTabSz="685783"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686" indent="-171446" algn="l" defTabSz="685783"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577" indent="-171446" algn="l" defTabSz="685783"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cs-CZ"/>
      </a:defPPr>
      <a:lvl1pPr marL="0" algn="l" defTabSz="685783" rtl="0" eaLnBrk="1" latinLnBrk="0" hangingPunct="1">
        <a:defRPr sz="1350" kern="1200">
          <a:solidFill>
            <a:schemeClr val="tx1"/>
          </a:solidFill>
          <a:latin typeface="+mn-lt"/>
          <a:ea typeface="+mn-ea"/>
          <a:cs typeface="+mn-cs"/>
        </a:defRPr>
      </a:lvl1pPr>
      <a:lvl2pPr marL="342892" algn="l" defTabSz="685783" rtl="0" eaLnBrk="1" latinLnBrk="0" hangingPunct="1">
        <a:defRPr sz="1350" kern="1200">
          <a:solidFill>
            <a:schemeClr val="tx1"/>
          </a:solidFill>
          <a:latin typeface="+mn-lt"/>
          <a:ea typeface="+mn-ea"/>
          <a:cs typeface="+mn-cs"/>
        </a:defRPr>
      </a:lvl2pPr>
      <a:lvl3pPr marL="685783" algn="l" defTabSz="685783" rtl="0" eaLnBrk="1" latinLnBrk="0" hangingPunct="1">
        <a:defRPr sz="1350" kern="1200">
          <a:solidFill>
            <a:schemeClr val="tx1"/>
          </a:solidFill>
          <a:latin typeface="+mn-lt"/>
          <a:ea typeface="+mn-ea"/>
          <a:cs typeface="+mn-cs"/>
        </a:defRPr>
      </a:lvl3pPr>
      <a:lvl4pPr marL="1028675" algn="l" defTabSz="685783" rtl="0" eaLnBrk="1" latinLnBrk="0" hangingPunct="1">
        <a:defRPr sz="1350" kern="1200">
          <a:solidFill>
            <a:schemeClr val="tx1"/>
          </a:solidFill>
          <a:latin typeface="+mn-lt"/>
          <a:ea typeface="+mn-ea"/>
          <a:cs typeface="+mn-cs"/>
        </a:defRPr>
      </a:lvl4pPr>
      <a:lvl5pPr marL="1371566" algn="l" defTabSz="685783" rtl="0" eaLnBrk="1" latinLnBrk="0" hangingPunct="1">
        <a:defRPr sz="1350" kern="1200">
          <a:solidFill>
            <a:schemeClr val="tx1"/>
          </a:solidFill>
          <a:latin typeface="+mn-lt"/>
          <a:ea typeface="+mn-ea"/>
          <a:cs typeface="+mn-cs"/>
        </a:defRPr>
      </a:lvl5pPr>
      <a:lvl6pPr marL="1714457" algn="l" defTabSz="685783" rtl="0" eaLnBrk="1" latinLnBrk="0" hangingPunct="1">
        <a:defRPr sz="1350" kern="1200">
          <a:solidFill>
            <a:schemeClr val="tx1"/>
          </a:solidFill>
          <a:latin typeface="+mn-lt"/>
          <a:ea typeface="+mn-ea"/>
          <a:cs typeface="+mn-cs"/>
        </a:defRPr>
      </a:lvl6pPr>
      <a:lvl7pPr marL="2057348" algn="l" defTabSz="685783" rtl="0" eaLnBrk="1" latinLnBrk="0" hangingPunct="1">
        <a:defRPr sz="1350" kern="1200">
          <a:solidFill>
            <a:schemeClr val="tx1"/>
          </a:solidFill>
          <a:latin typeface="+mn-lt"/>
          <a:ea typeface="+mn-ea"/>
          <a:cs typeface="+mn-cs"/>
        </a:defRPr>
      </a:lvl7pPr>
      <a:lvl8pPr marL="2400240" algn="l" defTabSz="685783" rtl="0" eaLnBrk="1" latinLnBrk="0" hangingPunct="1">
        <a:defRPr sz="1350" kern="1200">
          <a:solidFill>
            <a:schemeClr val="tx1"/>
          </a:solidFill>
          <a:latin typeface="+mn-lt"/>
          <a:ea typeface="+mn-ea"/>
          <a:cs typeface="+mn-cs"/>
        </a:defRPr>
      </a:lvl8pPr>
      <a:lvl9pPr marL="2743132" algn="l" defTabSz="685783"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creativecommons.org/licenses/by-sa/4.0/deed.cs" TargetMode="External"/><Relationship Id="rId2" Type="http://schemas.openxmlformats.org/officeDocument/2006/relationships/image" Target="../media/image11.jpeg"/><Relationship Id="rId1" Type="http://schemas.openxmlformats.org/officeDocument/2006/relationships/slideLayout" Target="../slideLayouts/slideLayout1.xml"/><Relationship Id="rId4" Type="http://schemas.openxmlformats.org/officeDocument/2006/relationships/image" Target="../media/image12.png"/></Relationships>
</file>

<file path=ppt/slides/_rels/slide10.xml.rels><?xml version="1.0" encoding="UTF-8" standalone="yes"?>
<Relationships xmlns="http://schemas.openxmlformats.org/package/2006/relationships"><Relationship Id="rId3" Type="http://schemas.openxmlformats.org/officeDocument/2006/relationships/hyperlink" Target="https://creativecommons.org/licenses/by-sa/4.0/deed.cs" TargetMode="External"/><Relationship Id="rId2" Type="http://schemas.openxmlformats.org/officeDocument/2006/relationships/image" Target="../media/image11.jpeg"/><Relationship Id="rId1" Type="http://schemas.openxmlformats.org/officeDocument/2006/relationships/slideLayout" Target="../slideLayouts/slideLayout3.xml"/><Relationship Id="rId4" Type="http://schemas.openxmlformats.org/officeDocument/2006/relationships/image" Target="../media/image12.png"/></Relationships>
</file>

<file path=ppt/slides/_rels/slide11.xml.rels><?xml version="1.0" encoding="UTF-8" standalone="yes"?>
<Relationships xmlns="http://schemas.openxmlformats.org/package/2006/relationships"><Relationship Id="rId3" Type="http://schemas.openxmlformats.org/officeDocument/2006/relationships/hyperlink" Target="https://creativecommons.org/licenses/by-sa/4.0/deed.cs" TargetMode="External"/><Relationship Id="rId2" Type="http://schemas.openxmlformats.org/officeDocument/2006/relationships/image" Target="../media/image11.jpeg"/><Relationship Id="rId1" Type="http://schemas.openxmlformats.org/officeDocument/2006/relationships/slideLayout" Target="../slideLayouts/slideLayout3.xml"/><Relationship Id="rId4" Type="http://schemas.openxmlformats.org/officeDocument/2006/relationships/image" Target="../media/image12.png"/></Relationships>
</file>

<file path=ppt/slides/_rels/slide12.xml.rels><?xml version="1.0" encoding="UTF-8" standalone="yes"?>
<Relationships xmlns="http://schemas.openxmlformats.org/package/2006/relationships"><Relationship Id="rId3" Type="http://schemas.openxmlformats.org/officeDocument/2006/relationships/hyperlink" Target="https://creativecommons.org/licenses/by-sa/4.0/deed.cs" TargetMode="External"/><Relationship Id="rId2" Type="http://schemas.openxmlformats.org/officeDocument/2006/relationships/image" Target="../media/image11.jpeg"/><Relationship Id="rId1" Type="http://schemas.openxmlformats.org/officeDocument/2006/relationships/slideLayout" Target="../slideLayouts/slideLayout3.xml"/><Relationship Id="rId4" Type="http://schemas.openxmlformats.org/officeDocument/2006/relationships/image" Target="../media/image12.png"/></Relationships>
</file>

<file path=ppt/slides/_rels/slide13.xml.rels><?xml version="1.0" encoding="UTF-8" standalone="yes"?>
<Relationships xmlns="http://schemas.openxmlformats.org/package/2006/relationships"><Relationship Id="rId3" Type="http://schemas.openxmlformats.org/officeDocument/2006/relationships/hyperlink" Target="https://creativecommons.org/licenses/by-sa/4.0/deed.cs" TargetMode="External"/><Relationship Id="rId2" Type="http://schemas.openxmlformats.org/officeDocument/2006/relationships/image" Target="../media/image11.jpeg"/><Relationship Id="rId1" Type="http://schemas.openxmlformats.org/officeDocument/2006/relationships/slideLayout" Target="../slideLayouts/slideLayout3.xml"/><Relationship Id="rId4" Type="http://schemas.openxmlformats.org/officeDocument/2006/relationships/image" Target="../media/image12.png"/></Relationships>
</file>

<file path=ppt/slides/_rels/slide14.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hyperlink" Target="https://science.vse.cz/science-research-support/grant/iga-a-grant-competition/" TargetMode="External"/><Relationship Id="rId1" Type="http://schemas.openxmlformats.org/officeDocument/2006/relationships/slideLayout" Target="../slideLayouts/slideLayout3.xml"/><Relationship Id="rId5" Type="http://schemas.openxmlformats.org/officeDocument/2006/relationships/image" Target="../media/image12.png"/><Relationship Id="rId4" Type="http://schemas.openxmlformats.org/officeDocument/2006/relationships/hyperlink" Target="https://creativecommons.org/licenses/by-sa/4.0/deed.cs"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creativecommons.org/licenses/by-sa/4.0/deed.cs" TargetMode="External"/><Relationship Id="rId2" Type="http://schemas.openxmlformats.org/officeDocument/2006/relationships/image" Target="../media/image11.jpeg"/><Relationship Id="rId1" Type="http://schemas.openxmlformats.org/officeDocument/2006/relationships/slideLayout" Target="../slideLayouts/slideLayout3.xml"/><Relationship Id="rId4" Type="http://schemas.openxmlformats.org/officeDocument/2006/relationships/image" Target="../media/image12.png"/></Relationships>
</file>

<file path=ppt/slides/_rels/slide16.xml.rels><?xml version="1.0" encoding="UTF-8" standalone="yes"?>
<Relationships xmlns="http://schemas.openxmlformats.org/package/2006/relationships"><Relationship Id="rId3" Type="http://schemas.openxmlformats.org/officeDocument/2006/relationships/hyperlink" Target="https://creativecommons.org/licenses/by-sa/4.0/deed.cs" TargetMode="External"/><Relationship Id="rId2" Type="http://schemas.openxmlformats.org/officeDocument/2006/relationships/image" Target="../media/image11.jpeg"/><Relationship Id="rId1" Type="http://schemas.openxmlformats.org/officeDocument/2006/relationships/slideLayout" Target="../slideLayouts/slideLayout3.xml"/><Relationship Id="rId4" Type="http://schemas.openxmlformats.org/officeDocument/2006/relationships/image" Target="../media/image12.png"/></Relationships>
</file>

<file path=ppt/slides/_rels/slide17.xml.rels><?xml version="1.0" encoding="UTF-8" standalone="yes"?>
<Relationships xmlns="http://schemas.openxmlformats.org/package/2006/relationships"><Relationship Id="rId3" Type="http://schemas.openxmlformats.org/officeDocument/2006/relationships/hyperlink" Target="https://creativecommons.org/licenses/by-sa/4.0/deed.cs" TargetMode="External"/><Relationship Id="rId2" Type="http://schemas.openxmlformats.org/officeDocument/2006/relationships/image" Target="../media/image11.jpeg"/><Relationship Id="rId1" Type="http://schemas.openxmlformats.org/officeDocument/2006/relationships/slideLayout" Target="../slideLayouts/slideLayout3.xml"/><Relationship Id="rId4" Type="http://schemas.openxmlformats.org/officeDocument/2006/relationships/image" Target="../media/image12.png"/></Relationships>
</file>

<file path=ppt/slides/_rels/slide18.xml.rels><?xml version="1.0" encoding="UTF-8" standalone="yes"?>
<Relationships xmlns="http://schemas.openxmlformats.org/package/2006/relationships"><Relationship Id="rId3" Type="http://schemas.openxmlformats.org/officeDocument/2006/relationships/hyperlink" Target="https://creativecommons.org/licenses/by-sa/4.0/deed.cs" TargetMode="External"/><Relationship Id="rId2" Type="http://schemas.openxmlformats.org/officeDocument/2006/relationships/image" Target="../media/image11.jpeg"/><Relationship Id="rId1" Type="http://schemas.openxmlformats.org/officeDocument/2006/relationships/slideLayout" Target="../slideLayouts/slideLayout3.xml"/><Relationship Id="rId4" Type="http://schemas.openxmlformats.org/officeDocument/2006/relationships/image" Target="../media/image12.png"/></Relationships>
</file>

<file path=ppt/slides/_rels/slide19.xml.rels><?xml version="1.0" encoding="UTF-8" standalone="yes"?>
<Relationships xmlns="http://schemas.openxmlformats.org/package/2006/relationships"><Relationship Id="rId3" Type="http://schemas.openxmlformats.org/officeDocument/2006/relationships/hyperlink" Target="https://creativecommons.org/licenses/by-sa/4.0/deed.cs" TargetMode="External"/><Relationship Id="rId2" Type="http://schemas.openxmlformats.org/officeDocument/2006/relationships/image" Target="../media/image11.jpeg"/><Relationship Id="rId1" Type="http://schemas.openxmlformats.org/officeDocument/2006/relationships/slideLayout" Target="../slideLayouts/slideLayout3.xml"/><Relationship Id="rId4" Type="http://schemas.openxmlformats.org/officeDocument/2006/relationships/image" Target="../media/image12.png"/></Relationships>
</file>

<file path=ppt/slides/_rels/slide2.xml.rels><?xml version="1.0" encoding="UTF-8" standalone="yes"?>
<Relationships xmlns="http://schemas.openxmlformats.org/package/2006/relationships"><Relationship Id="rId3" Type="http://schemas.openxmlformats.org/officeDocument/2006/relationships/hyperlink" Target="https://creativecommons.org/licenses/by-sa/4.0/deed.cs" TargetMode="External"/><Relationship Id="rId2" Type="http://schemas.openxmlformats.org/officeDocument/2006/relationships/image" Target="../media/image11.jpeg"/><Relationship Id="rId1" Type="http://schemas.openxmlformats.org/officeDocument/2006/relationships/slideLayout" Target="../slideLayouts/slideLayout3.xml"/><Relationship Id="rId4" Type="http://schemas.openxmlformats.org/officeDocument/2006/relationships/image" Target="../media/image12.pn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hyperlink" Target="https://science.vse.cz/science-research-support/grant/iga-a-grant-competition/" TargetMode="External"/><Relationship Id="rId1" Type="http://schemas.openxmlformats.org/officeDocument/2006/relationships/slideLayout" Target="../slideLayouts/slideLayout3.xml"/><Relationship Id="rId5" Type="http://schemas.openxmlformats.org/officeDocument/2006/relationships/image" Target="../media/image12.png"/><Relationship Id="rId4" Type="http://schemas.openxmlformats.org/officeDocument/2006/relationships/hyperlink" Target="https://creativecommons.org/licenses/by-sa/4.0/deed.cs"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creativecommons.org/licenses/by-sa/4.0/deed.cs" TargetMode="External"/><Relationship Id="rId2" Type="http://schemas.openxmlformats.org/officeDocument/2006/relationships/image" Target="../media/image11.jpeg"/><Relationship Id="rId1" Type="http://schemas.openxmlformats.org/officeDocument/2006/relationships/slideLayout" Target="../slideLayouts/slideLayout3.xml"/><Relationship Id="rId4" Type="http://schemas.openxmlformats.org/officeDocument/2006/relationships/image" Target="../media/image12.png"/></Relationships>
</file>

<file path=ppt/slides/_rels/slide5.xml.rels><?xml version="1.0" encoding="UTF-8" standalone="yes"?>
<Relationships xmlns="http://schemas.openxmlformats.org/package/2006/relationships"><Relationship Id="rId3" Type="http://schemas.openxmlformats.org/officeDocument/2006/relationships/hyperlink" Target="https://creativecommons.org/licenses/by-sa/4.0/deed.cs" TargetMode="External"/><Relationship Id="rId2" Type="http://schemas.openxmlformats.org/officeDocument/2006/relationships/image" Target="../media/image11.jpeg"/><Relationship Id="rId1" Type="http://schemas.openxmlformats.org/officeDocument/2006/relationships/slideLayout" Target="../slideLayouts/slideLayout3.xml"/><Relationship Id="rId4" Type="http://schemas.openxmlformats.org/officeDocument/2006/relationships/image" Target="../media/image12.png"/></Relationships>
</file>

<file path=ppt/slides/_rels/slide6.xml.rels><?xml version="1.0" encoding="UTF-8" standalone="yes"?>
<Relationships xmlns="http://schemas.openxmlformats.org/package/2006/relationships"><Relationship Id="rId3" Type="http://schemas.openxmlformats.org/officeDocument/2006/relationships/hyperlink" Target="https://creativecommons.org/licenses/by-sa/4.0/deed.cs" TargetMode="External"/><Relationship Id="rId2" Type="http://schemas.openxmlformats.org/officeDocument/2006/relationships/image" Target="../media/image11.jpeg"/><Relationship Id="rId1" Type="http://schemas.openxmlformats.org/officeDocument/2006/relationships/slideLayout" Target="../slideLayouts/slideLayout3.xml"/><Relationship Id="rId4" Type="http://schemas.openxmlformats.org/officeDocument/2006/relationships/image" Target="../media/image12.png"/></Relationships>
</file>

<file path=ppt/slides/_rels/slide7.xml.rels><?xml version="1.0" encoding="UTF-8" standalone="yes"?>
<Relationships xmlns="http://schemas.openxmlformats.org/package/2006/relationships"><Relationship Id="rId3" Type="http://schemas.openxmlformats.org/officeDocument/2006/relationships/hyperlink" Target="https://creativecommons.org/licenses/by-sa/4.0/deed.cs" TargetMode="External"/><Relationship Id="rId2" Type="http://schemas.openxmlformats.org/officeDocument/2006/relationships/image" Target="../media/image11.jpeg"/><Relationship Id="rId1" Type="http://schemas.openxmlformats.org/officeDocument/2006/relationships/slideLayout" Target="../slideLayouts/slideLayout3.xml"/><Relationship Id="rId4" Type="http://schemas.openxmlformats.org/officeDocument/2006/relationships/image" Target="../media/image12.png"/></Relationships>
</file>

<file path=ppt/slides/_rels/slide8.xml.rels><?xml version="1.0" encoding="UTF-8" standalone="yes"?>
<Relationships xmlns="http://schemas.openxmlformats.org/package/2006/relationships"><Relationship Id="rId3" Type="http://schemas.openxmlformats.org/officeDocument/2006/relationships/hyperlink" Target="https://creativecommons.org/licenses/by-sa/4.0/deed.cs" TargetMode="External"/><Relationship Id="rId2" Type="http://schemas.openxmlformats.org/officeDocument/2006/relationships/image" Target="../media/image11.jpeg"/><Relationship Id="rId1" Type="http://schemas.openxmlformats.org/officeDocument/2006/relationships/slideLayout" Target="../slideLayouts/slideLayout3.xml"/><Relationship Id="rId4" Type="http://schemas.openxmlformats.org/officeDocument/2006/relationships/image" Target="../media/image12.png"/></Relationships>
</file>

<file path=ppt/slides/_rels/slide9.xml.rels><?xml version="1.0" encoding="UTF-8" standalone="yes"?>
<Relationships xmlns="http://schemas.openxmlformats.org/package/2006/relationships"><Relationship Id="rId3" Type="http://schemas.openxmlformats.org/officeDocument/2006/relationships/hyperlink" Target="https://creativecommons.org/licenses/by-sa/4.0/deed.cs" TargetMode="External"/><Relationship Id="rId2" Type="http://schemas.openxmlformats.org/officeDocument/2006/relationships/image" Target="../media/image11.jpeg"/><Relationship Id="rId1" Type="http://schemas.openxmlformats.org/officeDocument/2006/relationships/slideLayout" Target="../slideLayouts/slideLayout3.xml"/><Relationship Id="rId4" Type="http://schemas.openxmlformats.org/officeDocument/2006/relationships/image" Target="../media/image1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1">
            <a:extLst>
              <a:ext uri="{FF2B5EF4-FFF2-40B4-BE49-F238E27FC236}">
                <a16:creationId xmlns:a16="http://schemas.microsoft.com/office/drawing/2014/main" id="{FDA0EE84-57A3-437C-B722-52ACFBB5ED45}"/>
              </a:ext>
            </a:extLst>
          </p:cNvPr>
          <p:cNvSpPr>
            <a:spLocks noGrp="1"/>
          </p:cNvSpPr>
          <p:nvPr>
            <p:ph type="ctrTitle"/>
          </p:nvPr>
        </p:nvSpPr>
        <p:spPr>
          <a:xfrm>
            <a:off x="653591" y="2783836"/>
            <a:ext cx="7886701" cy="1782150"/>
          </a:xfrm>
        </p:spPr>
        <p:txBody>
          <a:bodyPr>
            <a:normAutofit/>
          </a:bodyPr>
          <a:lstStyle/>
          <a:p>
            <a:r>
              <a:rPr lang="pt-BR" dirty="0"/>
              <a:t>Grantová soutěž IGA/A</a:t>
            </a:r>
            <a:br>
              <a:rPr lang="pt-BR" dirty="0"/>
            </a:br>
            <a:endParaRPr lang="cs-CZ" dirty="0"/>
          </a:p>
        </p:txBody>
      </p:sp>
      <p:sp>
        <p:nvSpPr>
          <p:cNvPr id="7" name="Podnadpis 2">
            <a:extLst>
              <a:ext uri="{FF2B5EF4-FFF2-40B4-BE49-F238E27FC236}">
                <a16:creationId xmlns:a16="http://schemas.microsoft.com/office/drawing/2014/main" id="{E61BFD91-DBE2-4E04-96B3-E9E721A27C9E}"/>
              </a:ext>
            </a:extLst>
          </p:cNvPr>
          <p:cNvSpPr>
            <a:spLocks noGrp="1"/>
          </p:cNvSpPr>
          <p:nvPr>
            <p:ph type="subTitle" idx="1"/>
          </p:nvPr>
        </p:nvSpPr>
        <p:spPr>
          <a:xfrm>
            <a:off x="668831" y="4680286"/>
            <a:ext cx="7871461" cy="813654"/>
          </a:xfrm>
        </p:spPr>
        <p:txBody>
          <a:bodyPr>
            <a:normAutofit fontScale="70000" lnSpcReduction="20000"/>
          </a:bodyPr>
          <a:lstStyle/>
          <a:p>
            <a:r>
              <a:rPr lang="cs-CZ" altLang="cs-CZ" sz="2400" dirty="0">
                <a:cs typeface="Times New Roman" panose="02020603050405020304" pitchFamily="18" charset="0"/>
              </a:rPr>
              <a:t>Seminář </a:t>
            </a:r>
            <a:r>
              <a:rPr lang="cs-CZ" sz="2400" dirty="0"/>
              <a:t>GS – IGA/A </a:t>
            </a:r>
          </a:p>
          <a:p>
            <a:r>
              <a:rPr lang="cs-CZ" altLang="cs-CZ" sz="2400" dirty="0">
                <a:cs typeface="Times New Roman" panose="02020603050405020304" pitchFamily="18" charset="0"/>
              </a:rPr>
              <a:t>8. září 2021</a:t>
            </a:r>
          </a:p>
          <a:p>
            <a:r>
              <a:rPr lang="cs-CZ" dirty="0"/>
              <a:t> </a:t>
            </a:r>
          </a:p>
        </p:txBody>
      </p:sp>
      <p:sp>
        <p:nvSpPr>
          <p:cNvPr id="8" name="Zástupný text 3">
            <a:extLst>
              <a:ext uri="{FF2B5EF4-FFF2-40B4-BE49-F238E27FC236}">
                <a16:creationId xmlns:a16="http://schemas.microsoft.com/office/drawing/2014/main" id="{E29E5E70-22CD-4E96-8CAB-90368F655649}"/>
              </a:ext>
            </a:extLst>
          </p:cNvPr>
          <p:cNvSpPr>
            <a:spLocks noGrp="1"/>
          </p:cNvSpPr>
          <p:nvPr>
            <p:ph type="body" idx="13"/>
          </p:nvPr>
        </p:nvSpPr>
        <p:spPr>
          <a:xfrm>
            <a:off x="4838009" y="870423"/>
            <a:ext cx="3718906" cy="311628"/>
          </a:xfrm>
        </p:spPr>
        <p:txBody>
          <a:bodyPr/>
          <a:lstStyle/>
          <a:p>
            <a:r>
              <a:rPr lang="cs-CZ" dirty="0"/>
              <a:t>Mgr. Soňa Macurová</a:t>
            </a:r>
          </a:p>
        </p:txBody>
      </p:sp>
      <p:sp>
        <p:nvSpPr>
          <p:cNvPr id="9" name="Zástupný text 4">
            <a:extLst>
              <a:ext uri="{FF2B5EF4-FFF2-40B4-BE49-F238E27FC236}">
                <a16:creationId xmlns:a16="http://schemas.microsoft.com/office/drawing/2014/main" id="{C9002A16-94F7-4B76-9824-2D769080A319}"/>
              </a:ext>
            </a:extLst>
          </p:cNvPr>
          <p:cNvSpPr>
            <a:spLocks noGrp="1"/>
          </p:cNvSpPr>
          <p:nvPr>
            <p:ph type="body" idx="14"/>
          </p:nvPr>
        </p:nvSpPr>
        <p:spPr>
          <a:xfrm>
            <a:off x="4838009" y="1182051"/>
            <a:ext cx="3718906" cy="311628"/>
          </a:xfrm>
        </p:spPr>
        <p:txBody>
          <a:bodyPr/>
          <a:lstStyle/>
          <a:p>
            <a:r>
              <a:rPr lang="cs-CZ" altLang="cs-CZ" i="1" dirty="0"/>
              <a:t>Administrátor IGA/A</a:t>
            </a:r>
            <a:endParaRPr lang="it-IT" altLang="cs-CZ" i="1" dirty="0"/>
          </a:p>
        </p:txBody>
      </p:sp>
      <p:pic>
        <p:nvPicPr>
          <p:cNvPr id="10" name="Obrázek 9">
            <a:extLst>
              <a:ext uri="{FF2B5EF4-FFF2-40B4-BE49-F238E27FC236}">
                <a16:creationId xmlns:a16="http://schemas.microsoft.com/office/drawing/2014/main" id="{72F5C9E1-9177-4BD1-8DA4-6BA3D569D9DF}"/>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267744" y="5837817"/>
            <a:ext cx="3924000" cy="870874"/>
          </a:xfrm>
          <a:prstGeom prst="rect">
            <a:avLst/>
          </a:prstGeom>
        </p:spPr>
      </p:pic>
      <p:pic>
        <p:nvPicPr>
          <p:cNvPr id="11" name="Obrázek 10">
            <a:hlinkClick r:id="rId3"/>
            <a:extLst>
              <a:ext uri="{FF2B5EF4-FFF2-40B4-BE49-F238E27FC236}">
                <a16:creationId xmlns:a16="http://schemas.microsoft.com/office/drawing/2014/main" id="{424EBE66-C6CF-423F-8F29-375E130A5A1C}"/>
              </a:ext>
            </a:extLst>
          </p:cNvPr>
          <p:cNvPicPr/>
          <p:nvPr/>
        </p:nvPicPr>
        <p:blipFill>
          <a:blip r:embed="rId4">
            <a:extLst>
              <a:ext uri="{28A0092B-C50C-407E-A947-70E740481C1C}">
                <a14:useLocalDpi xmlns:a14="http://schemas.microsoft.com/office/drawing/2010/main" val="0"/>
              </a:ext>
            </a:extLst>
          </a:blip>
          <a:stretch>
            <a:fillRect/>
          </a:stretch>
        </p:blipFill>
        <p:spPr>
          <a:xfrm>
            <a:off x="6697462" y="6396956"/>
            <a:ext cx="2349500" cy="342900"/>
          </a:xfrm>
          <a:prstGeom prst="rect">
            <a:avLst/>
          </a:prstGeom>
        </p:spPr>
      </p:pic>
    </p:spTree>
    <p:extLst>
      <p:ext uri="{BB962C8B-B14F-4D97-AF65-F5344CB8AC3E}">
        <p14:creationId xmlns:p14="http://schemas.microsoft.com/office/powerpoint/2010/main" val="37865492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a:extLst>
              <a:ext uri="{FF2B5EF4-FFF2-40B4-BE49-F238E27FC236}">
                <a16:creationId xmlns:a16="http://schemas.microsoft.com/office/drawing/2014/main" id="{FB7216AC-D64E-46AC-BDC6-EF293D050F03}"/>
              </a:ext>
            </a:extLst>
          </p:cNvPr>
          <p:cNvSpPr>
            <a:spLocks noGrp="1"/>
          </p:cNvSpPr>
          <p:nvPr>
            <p:ph type="title"/>
          </p:nvPr>
        </p:nvSpPr>
        <p:spPr/>
        <p:txBody>
          <a:bodyPr>
            <a:normAutofit/>
          </a:bodyPr>
          <a:lstStyle/>
          <a:p>
            <a:r>
              <a:rPr lang="cs-CZ" dirty="0">
                <a:ea typeface="Calibri" panose="020F0502020204030204" pitchFamily="34" charset="0"/>
              </a:rPr>
              <a:t>Na co je nutné dát pozor při tvorbě přihlášky</a:t>
            </a:r>
            <a:endParaRPr lang="cs-CZ" dirty="0"/>
          </a:p>
        </p:txBody>
      </p:sp>
      <p:sp>
        <p:nvSpPr>
          <p:cNvPr id="7" name="Zástupný obsah 6">
            <a:extLst>
              <a:ext uri="{FF2B5EF4-FFF2-40B4-BE49-F238E27FC236}">
                <a16:creationId xmlns:a16="http://schemas.microsoft.com/office/drawing/2014/main" id="{CA25D872-FF83-4EB5-88DF-5211304DBEB3}"/>
              </a:ext>
            </a:extLst>
          </p:cNvPr>
          <p:cNvSpPr>
            <a:spLocks noGrp="1"/>
          </p:cNvSpPr>
          <p:nvPr>
            <p:ph idx="1"/>
          </p:nvPr>
        </p:nvSpPr>
        <p:spPr/>
        <p:txBody>
          <a:bodyPr>
            <a:normAutofit fontScale="55000" lnSpcReduction="20000"/>
          </a:bodyPr>
          <a:lstStyle/>
          <a:p>
            <a:r>
              <a:rPr lang="cs-CZ" altLang="cs-CZ" sz="3800" b="1" dirty="0"/>
              <a:t>Tvorba rozpočtu - na</a:t>
            </a:r>
            <a:r>
              <a:rPr lang="cs-CZ" altLang="cs-CZ" sz="3800" dirty="0"/>
              <a:t> </a:t>
            </a:r>
            <a:r>
              <a:rPr lang="cs-CZ" altLang="cs-CZ" sz="3800" b="1" dirty="0"/>
              <a:t>základě tzv. jednotkového nákladu</a:t>
            </a:r>
          </a:p>
          <a:p>
            <a:endParaRPr lang="cs-CZ" altLang="cs-CZ" sz="2600" b="1" dirty="0"/>
          </a:p>
          <a:p>
            <a:r>
              <a:rPr lang="cs-CZ" altLang="cs-CZ" sz="2600" dirty="0"/>
              <a:t>Výše jednotkového nákladu odpovídajícího pracovní kapacitě </a:t>
            </a:r>
            <a:r>
              <a:rPr lang="cs-CZ" altLang="cs-CZ" sz="2600" b="1" dirty="0"/>
              <a:t>0,1 úvazku/měsíc</a:t>
            </a:r>
            <a:r>
              <a:rPr lang="cs-CZ" altLang="cs-CZ" sz="2600" dirty="0"/>
              <a:t> jednoho řešitele studentského projektu je </a:t>
            </a:r>
            <a:r>
              <a:rPr lang="cs-CZ" altLang="cs-CZ" sz="2600" b="1" dirty="0"/>
              <a:t>7 986 Kč</a:t>
            </a:r>
            <a:r>
              <a:rPr lang="cs-CZ" altLang="cs-CZ" sz="2600" dirty="0"/>
              <a:t>.</a:t>
            </a:r>
          </a:p>
          <a:p>
            <a:endParaRPr lang="cs-CZ" altLang="cs-CZ" sz="2600" dirty="0"/>
          </a:p>
          <a:p>
            <a:pPr lvl="1"/>
            <a:r>
              <a:rPr lang="cs-CZ" altLang="cs-CZ" sz="2600" dirty="0"/>
              <a:t>Částka, která musí být použita na </a:t>
            </a:r>
            <a:r>
              <a:rPr lang="cs-CZ" altLang="cs-CZ" sz="2600" b="1" dirty="0"/>
              <a:t>pokrytí osobních nákladů </a:t>
            </a:r>
            <a:r>
              <a:rPr lang="cs-CZ" altLang="cs-CZ" sz="2600" dirty="0"/>
              <a:t>řešitele Ph.D. studenta, činí </a:t>
            </a:r>
            <a:r>
              <a:rPr lang="cs-CZ" altLang="cs-CZ" sz="2600" b="1" dirty="0"/>
              <a:t>4 667 Kč </a:t>
            </a:r>
            <a:r>
              <a:rPr lang="cs-CZ" altLang="cs-CZ" sz="2600" dirty="0"/>
              <a:t>na pracovní kapacitu odpovídající 0,1 úvazku/měsíc.*</a:t>
            </a:r>
          </a:p>
          <a:p>
            <a:pPr lvl="1"/>
            <a:endParaRPr lang="cs-CZ" altLang="cs-CZ" sz="2600" dirty="0"/>
          </a:p>
          <a:p>
            <a:pPr lvl="1"/>
            <a:r>
              <a:rPr lang="cs-CZ" altLang="cs-CZ" sz="2600" dirty="0"/>
              <a:t>Částka, kterou může řešitel použít </a:t>
            </a:r>
            <a:r>
              <a:rPr lang="cs-CZ" altLang="cs-CZ" sz="2600" b="1" dirty="0"/>
              <a:t>na pokrytí ostatních nákladů </a:t>
            </a:r>
            <a:r>
              <a:rPr lang="cs-CZ" altLang="cs-CZ" sz="2600" dirty="0"/>
              <a:t>spojených  s realizací studentských projektů,  </a:t>
            </a:r>
            <a:r>
              <a:rPr lang="cs-CZ" altLang="cs-CZ" sz="2600" b="1" dirty="0"/>
              <a:t>je 3 319 Kč   </a:t>
            </a:r>
            <a:r>
              <a:rPr lang="cs-CZ" altLang="cs-CZ" sz="2600" dirty="0"/>
              <a:t>na pracovní kapacitu odpovídající  0,1 úvazku/měsíc.</a:t>
            </a:r>
          </a:p>
          <a:p>
            <a:pPr lvl="1"/>
            <a:endParaRPr lang="cs-CZ" altLang="cs-CZ" sz="2600" dirty="0"/>
          </a:p>
          <a:p>
            <a:pPr lvl="1"/>
            <a:r>
              <a:rPr lang="cs-CZ" altLang="cs-CZ" sz="2600" dirty="0"/>
              <a:t>Ilustrativní příklad rozpočtu, viz Návod na zpracování přihlášky IGA/A.</a:t>
            </a:r>
          </a:p>
          <a:p>
            <a:pPr lvl="1"/>
            <a:endParaRPr lang="cs-CZ" altLang="cs-CZ" sz="2600" dirty="0"/>
          </a:p>
          <a:p>
            <a:pPr lvl="1"/>
            <a:r>
              <a:rPr lang="cs-CZ" altLang="cs-CZ" sz="2600" dirty="0"/>
              <a:t>Částky určené na osobní náklady Ph.D. studenta a na ostatní náklady jsou </a:t>
            </a:r>
            <a:r>
              <a:rPr lang="cs-CZ" altLang="cs-CZ" sz="2600" b="1" dirty="0"/>
              <a:t>pevně dané</a:t>
            </a:r>
            <a:r>
              <a:rPr lang="cs-CZ" altLang="cs-CZ" sz="2600" dirty="0"/>
              <a:t>, tj. </a:t>
            </a:r>
            <a:r>
              <a:rPr lang="cs-CZ" altLang="cs-CZ" sz="2600" b="1" dirty="0"/>
              <a:t>přesun mezi těmito kategoriemi není možný.</a:t>
            </a:r>
          </a:p>
          <a:p>
            <a:pPr lvl="1"/>
            <a:endParaRPr lang="cs-CZ" altLang="cs-CZ" sz="2200" dirty="0"/>
          </a:p>
          <a:p>
            <a:pPr marL="342891" lvl="1" indent="0">
              <a:buNone/>
            </a:pPr>
            <a:r>
              <a:rPr lang="cs-CZ" altLang="cs-CZ" sz="2200" b="1" i="1" dirty="0"/>
              <a:t>*Částka bude vyplácena měsíčně formou stipendií na základě zpracované  a schválené Zprávy o činnosti. </a:t>
            </a:r>
          </a:p>
          <a:p>
            <a:pPr marL="0" indent="0">
              <a:buNone/>
            </a:pPr>
            <a:endParaRPr lang="cs-CZ" dirty="0"/>
          </a:p>
        </p:txBody>
      </p:sp>
      <p:pic>
        <p:nvPicPr>
          <p:cNvPr id="4" name="Obrázek 3">
            <a:extLst>
              <a:ext uri="{FF2B5EF4-FFF2-40B4-BE49-F238E27FC236}">
                <a16:creationId xmlns:a16="http://schemas.microsoft.com/office/drawing/2014/main" id="{AB425861-6C3F-4C24-AF3C-B2A2B2C86C87}"/>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978008" y="5987126"/>
            <a:ext cx="3924000" cy="870874"/>
          </a:xfrm>
          <a:prstGeom prst="rect">
            <a:avLst/>
          </a:prstGeom>
        </p:spPr>
      </p:pic>
      <p:pic>
        <p:nvPicPr>
          <p:cNvPr id="5" name="Obrázek 4">
            <a:hlinkClick r:id="rId3"/>
            <a:extLst>
              <a:ext uri="{FF2B5EF4-FFF2-40B4-BE49-F238E27FC236}">
                <a16:creationId xmlns:a16="http://schemas.microsoft.com/office/drawing/2014/main" id="{D62CAB5A-2A5D-4759-99D4-404FC0A9F14E}"/>
              </a:ext>
            </a:extLst>
          </p:cNvPr>
          <p:cNvPicPr/>
          <p:nvPr/>
        </p:nvPicPr>
        <p:blipFill>
          <a:blip r:embed="rId4">
            <a:extLst>
              <a:ext uri="{28A0092B-C50C-407E-A947-70E740481C1C}">
                <a14:useLocalDpi xmlns:a14="http://schemas.microsoft.com/office/drawing/2010/main" val="0"/>
              </a:ext>
            </a:extLst>
          </a:blip>
          <a:stretch>
            <a:fillRect/>
          </a:stretch>
        </p:blipFill>
        <p:spPr>
          <a:xfrm>
            <a:off x="6413500" y="6417425"/>
            <a:ext cx="2349500" cy="342900"/>
          </a:xfrm>
          <a:prstGeom prst="rect">
            <a:avLst/>
          </a:prstGeom>
        </p:spPr>
      </p:pic>
    </p:spTree>
    <p:extLst>
      <p:ext uri="{BB962C8B-B14F-4D97-AF65-F5344CB8AC3E}">
        <p14:creationId xmlns:p14="http://schemas.microsoft.com/office/powerpoint/2010/main" val="10927180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a:extLst>
              <a:ext uri="{FF2B5EF4-FFF2-40B4-BE49-F238E27FC236}">
                <a16:creationId xmlns:a16="http://schemas.microsoft.com/office/drawing/2014/main" id="{FB7216AC-D64E-46AC-BDC6-EF293D050F03}"/>
              </a:ext>
            </a:extLst>
          </p:cNvPr>
          <p:cNvSpPr>
            <a:spLocks noGrp="1"/>
          </p:cNvSpPr>
          <p:nvPr>
            <p:ph type="title"/>
          </p:nvPr>
        </p:nvSpPr>
        <p:spPr/>
        <p:txBody>
          <a:bodyPr>
            <a:normAutofit/>
          </a:bodyPr>
          <a:lstStyle/>
          <a:p>
            <a:r>
              <a:rPr lang="cs-CZ" dirty="0">
                <a:ea typeface="Calibri" panose="020F0502020204030204" pitchFamily="34" charset="0"/>
              </a:rPr>
              <a:t>Na co je nutné dát pozor při tvorbě přihlášky</a:t>
            </a:r>
            <a:endParaRPr lang="cs-CZ" dirty="0"/>
          </a:p>
        </p:txBody>
      </p:sp>
      <p:sp>
        <p:nvSpPr>
          <p:cNvPr id="7" name="Zástupný obsah 6">
            <a:extLst>
              <a:ext uri="{FF2B5EF4-FFF2-40B4-BE49-F238E27FC236}">
                <a16:creationId xmlns:a16="http://schemas.microsoft.com/office/drawing/2014/main" id="{CA25D872-FF83-4EB5-88DF-5211304DBEB3}"/>
              </a:ext>
            </a:extLst>
          </p:cNvPr>
          <p:cNvSpPr>
            <a:spLocks noGrp="1"/>
          </p:cNvSpPr>
          <p:nvPr>
            <p:ph idx="1"/>
          </p:nvPr>
        </p:nvSpPr>
        <p:spPr>
          <a:xfrm>
            <a:off x="628650" y="1924055"/>
            <a:ext cx="8134349" cy="4493370"/>
          </a:xfrm>
        </p:spPr>
        <p:txBody>
          <a:bodyPr>
            <a:normAutofit/>
          </a:bodyPr>
          <a:lstStyle/>
          <a:p>
            <a:r>
              <a:rPr lang="cs-CZ" altLang="cs-CZ" sz="2400" b="1" dirty="0"/>
              <a:t>Tvorba rozpočtu</a:t>
            </a:r>
          </a:p>
          <a:p>
            <a:endParaRPr lang="cs-CZ" altLang="cs-CZ" sz="2400" b="1" dirty="0"/>
          </a:p>
          <a:p>
            <a:pPr marL="0" indent="0">
              <a:buNone/>
            </a:pPr>
            <a:r>
              <a:rPr lang="cs-CZ" altLang="cs-CZ" sz="2400" dirty="0"/>
              <a:t>Do položky Ostatních nákladů je třeba započítat:</a:t>
            </a:r>
          </a:p>
          <a:p>
            <a:pPr marL="0" indent="0">
              <a:buNone/>
            </a:pPr>
            <a:r>
              <a:rPr lang="cs-CZ" altLang="cs-CZ" sz="2000" dirty="0"/>
              <a:t>- osobní náklady mentora</a:t>
            </a:r>
            <a:endParaRPr lang="cs-CZ" sz="2000" dirty="0"/>
          </a:p>
          <a:p>
            <a:pPr marL="0" indent="0" algn="just">
              <a:buNone/>
            </a:pPr>
            <a:r>
              <a:rPr lang="cs-CZ" altLang="cs-CZ" sz="2000" dirty="0"/>
              <a:t>- ostatní přímé výdaje související s realizací studentského projektu např. materiál, drobné zařízení, software, odborná literatura, cestovní náklady, externí vzdělávání; náklady na studenty bakalářského            a magisterského studia, náklady spojené s organizací a administrací studentských grantů, režijní náklady ve výši 5 % z hodnoty projektu aj.</a:t>
            </a:r>
            <a:endParaRPr lang="cs-CZ" sz="2000" dirty="0"/>
          </a:p>
        </p:txBody>
      </p:sp>
      <p:pic>
        <p:nvPicPr>
          <p:cNvPr id="4" name="Obrázek 3">
            <a:extLst>
              <a:ext uri="{FF2B5EF4-FFF2-40B4-BE49-F238E27FC236}">
                <a16:creationId xmlns:a16="http://schemas.microsoft.com/office/drawing/2014/main" id="{AB425861-6C3F-4C24-AF3C-B2A2B2C86C87}"/>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978008" y="5987126"/>
            <a:ext cx="3924000" cy="870874"/>
          </a:xfrm>
          <a:prstGeom prst="rect">
            <a:avLst/>
          </a:prstGeom>
        </p:spPr>
      </p:pic>
      <p:pic>
        <p:nvPicPr>
          <p:cNvPr id="5" name="Obrázek 4">
            <a:hlinkClick r:id="rId3"/>
            <a:extLst>
              <a:ext uri="{FF2B5EF4-FFF2-40B4-BE49-F238E27FC236}">
                <a16:creationId xmlns:a16="http://schemas.microsoft.com/office/drawing/2014/main" id="{D62CAB5A-2A5D-4759-99D4-404FC0A9F14E}"/>
              </a:ext>
            </a:extLst>
          </p:cNvPr>
          <p:cNvPicPr/>
          <p:nvPr/>
        </p:nvPicPr>
        <p:blipFill>
          <a:blip r:embed="rId4">
            <a:extLst>
              <a:ext uri="{28A0092B-C50C-407E-A947-70E740481C1C}">
                <a14:useLocalDpi xmlns:a14="http://schemas.microsoft.com/office/drawing/2010/main" val="0"/>
              </a:ext>
            </a:extLst>
          </a:blip>
          <a:stretch>
            <a:fillRect/>
          </a:stretch>
        </p:blipFill>
        <p:spPr>
          <a:xfrm>
            <a:off x="6413500" y="6417425"/>
            <a:ext cx="2349500" cy="342900"/>
          </a:xfrm>
          <a:prstGeom prst="rect">
            <a:avLst/>
          </a:prstGeom>
        </p:spPr>
      </p:pic>
    </p:spTree>
    <p:extLst>
      <p:ext uri="{BB962C8B-B14F-4D97-AF65-F5344CB8AC3E}">
        <p14:creationId xmlns:p14="http://schemas.microsoft.com/office/powerpoint/2010/main" val="40743008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a:extLst>
              <a:ext uri="{FF2B5EF4-FFF2-40B4-BE49-F238E27FC236}">
                <a16:creationId xmlns:a16="http://schemas.microsoft.com/office/drawing/2014/main" id="{FB7216AC-D64E-46AC-BDC6-EF293D050F03}"/>
              </a:ext>
            </a:extLst>
          </p:cNvPr>
          <p:cNvSpPr>
            <a:spLocks noGrp="1"/>
          </p:cNvSpPr>
          <p:nvPr>
            <p:ph type="title"/>
          </p:nvPr>
        </p:nvSpPr>
        <p:spPr/>
        <p:txBody>
          <a:bodyPr>
            <a:normAutofit/>
          </a:bodyPr>
          <a:lstStyle/>
          <a:p>
            <a:r>
              <a:rPr lang="cs-CZ" dirty="0">
                <a:ea typeface="Calibri" panose="020F0502020204030204" pitchFamily="34" charset="0"/>
              </a:rPr>
              <a:t>Na co je nutné dát pozor při tvorbě přihlášky</a:t>
            </a:r>
            <a:endParaRPr lang="cs-CZ" dirty="0"/>
          </a:p>
        </p:txBody>
      </p:sp>
      <p:sp>
        <p:nvSpPr>
          <p:cNvPr id="7" name="Zástupný obsah 6">
            <a:extLst>
              <a:ext uri="{FF2B5EF4-FFF2-40B4-BE49-F238E27FC236}">
                <a16:creationId xmlns:a16="http://schemas.microsoft.com/office/drawing/2014/main" id="{CA25D872-FF83-4EB5-88DF-5211304DBEB3}"/>
              </a:ext>
            </a:extLst>
          </p:cNvPr>
          <p:cNvSpPr>
            <a:spLocks noGrp="1"/>
          </p:cNvSpPr>
          <p:nvPr>
            <p:ph idx="1"/>
          </p:nvPr>
        </p:nvSpPr>
        <p:spPr/>
        <p:txBody>
          <a:bodyPr>
            <a:normAutofit/>
          </a:bodyPr>
          <a:lstStyle/>
          <a:p>
            <a:r>
              <a:rPr lang="cs-CZ" altLang="cs-CZ" sz="2600" b="1" dirty="0"/>
              <a:t>Tvorba rozpočtu</a:t>
            </a:r>
          </a:p>
          <a:p>
            <a:endParaRPr lang="cs-CZ" altLang="cs-CZ" sz="2400" b="1" dirty="0"/>
          </a:p>
          <a:p>
            <a:pPr marL="0" indent="0" algn="just">
              <a:buNone/>
            </a:pPr>
            <a:r>
              <a:rPr lang="cs-CZ" altLang="cs-CZ" sz="2400" dirty="0"/>
              <a:t>Z prostředků na GS – IGA/A není možné proplácet pedagogickou ani administrativní činnost. Z grantu lze hradit pouze neinvestiční náklady.</a:t>
            </a:r>
            <a:endParaRPr lang="cs-CZ" dirty="0"/>
          </a:p>
        </p:txBody>
      </p:sp>
      <p:pic>
        <p:nvPicPr>
          <p:cNvPr id="4" name="Obrázek 3">
            <a:extLst>
              <a:ext uri="{FF2B5EF4-FFF2-40B4-BE49-F238E27FC236}">
                <a16:creationId xmlns:a16="http://schemas.microsoft.com/office/drawing/2014/main" id="{AB425861-6C3F-4C24-AF3C-B2A2B2C86C87}"/>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978008" y="5987126"/>
            <a:ext cx="3924000" cy="870874"/>
          </a:xfrm>
          <a:prstGeom prst="rect">
            <a:avLst/>
          </a:prstGeom>
        </p:spPr>
      </p:pic>
      <p:pic>
        <p:nvPicPr>
          <p:cNvPr id="5" name="Obrázek 4">
            <a:hlinkClick r:id="rId3"/>
            <a:extLst>
              <a:ext uri="{FF2B5EF4-FFF2-40B4-BE49-F238E27FC236}">
                <a16:creationId xmlns:a16="http://schemas.microsoft.com/office/drawing/2014/main" id="{D62CAB5A-2A5D-4759-99D4-404FC0A9F14E}"/>
              </a:ext>
            </a:extLst>
          </p:cNvPr>
          <p:cNvPicPr/>
          <p:nvPr/>
        </p:nvPicPr>
        <p:blipFill>
          <a:blip r:embed="rId4">
            <a:extLst>
              <a:ext uri="{28A0092B-C50C-407E-A947-70E740481C1C}">
                <a14:useLocalDpi xmlns:a14="http://schemas.microsoft.com/office/drawing/2010/main" val="0"/>
              </a:ext>
            </a:extLst>
          </a:blip>
          <a:stretch>
            <a:fillRect/>
          </a:stretch>
        </p:blipFill>
        <p:spPr>
          <a:xfrm>
            <a:off x="6413500" y="6417425"/>
            <a:ext cx="2349500" cy="342900"/>
          </a:xfrm>
          <a:prstGeom prst="rect">
            <a:avLst/>
          </a:prstGeom>
        </p:spPr>
      </p:pic>
    </p:spTree>
    <p:extLst>
      <p:ext uri="{BB962C8B-B14F-4D97-AF65-F5344CB8AC3E}">
        <p14:creationId xmlns:p14="http://schemas.microsoft.com/office/powerpoint/2010/main" val="20654301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a:extLst>
              <a:ext uri="{FF2B5EF4-FFF2-40B4-BE49-F238E27FC236}">
                <a16:creationId xmlns:a16="http://schemas.microsoft.com/office/drawing/2014/main" id="{FB7216AC-D64E-46AC-BDC6-EF293D050F03}"/>
              </a:ext>
            </a:extLst>
          </p:cNvPr>
          <p:cNvSpPr>
            <a:spLocks noGrp="1"/>
          </p:cNvSpPr>
          <p:nvPr>
            <p:ph type="title"/>
          </p:nvPr>
        </p:nvSpPr>
        <p:spPr/>
        <p:txBody>
          <a:bodyPr>
            <a:normAutofit/>
          </a:bodyPr>
          <a:lstStyle/>
          <a:p>
            <a:r>
              <a:rPr lang="cs-CZ" sz="3200" dirty="0">
                <a:latin typeface="Calibri" panose="020F0502020204030204" pitchFamily="34" charset="0"/>
                <a:ea typeface="Calibri" panose="020F0502020204030204" pitchFamily="34" charset="0"/>
                <a:cs typeface="Times New Roman" panose="02020603050405020304" pitchFamily="18" charset="0"/>
              </a:rPr>
              <a:t>Na co je nutné dát pozor při tvorbě přihlášky</a:t>
            </a:r>
            <a:endParaRPr lang="cs-CZ" dirty="0"/>
          </a:p>
        </p:txBody>
      </p:sp>
      <p:sp>
        <p:nvSpPr>
          <p:cNvPr id="7" name="Zástupný obsah 6">
            <a:extLst>
              <a:ext uri="{FF2B5EF4-FFF2-40B4-BE49-F238E27FC236}">
                <a16:creationId xmlns:a16="http://schemas.microsoft.com/office/drawing/2014/main" id="{CA25D872-FF83-4EB5-88DF-5211304DBEB3}"/>
              </a:ext>
            </a:extLst>
          </p:cNvPr>
          <p:cNvSpPr>
            <a:spLocks noGrp="1"/>
          </p:cNvSpPr>
          <p:nvPr>
            <p:ph idx="1"/>
          </p:nvPr>
        </p:nvSpPr>
        <p:spPr/>
        <p:txBody>
          <a:bodyPr>
            <a:normAutofit/>
          </a:bodyPr>
          <a:lstStyle/>
          <a:p>
            <a:r>
              <a:rPr lang="cs-CZ" altLang="cs-CZ" sz="2800" b="1" dirty="0"/>
              <a:t>Harmonogram</a:t>
            </a:r>
            <a:endParaRPr lang="cs-CZ" altLang="cs-CZ" sz="2600" b="1" dirty="0"/>
          </a:p>
          <a:p>
            <a:endParaRPr lang="cs-CZ" altLang="cs-CZ" sz="2400" b="1" dirty="0"/>
          </a:p>
          <a:p>
            <a:pPr marL="0" indent="0">
              <a:buNone/>
            </a:pPr>
            <a:r>
              <a:rPr lang="cs-CZ" altLang="cs-CZ" sz="2400" dirty="0"/>
              <a:t>Grantové přihlášky podané po termínu jsou ze soutěže vyřazené.</a:t>
            </a:r>
            <a:endParaRPr lang="cs-CZ" dirty="0"/>
          </a:p>
        </p:txBody>
      </p:sp>
      <p:pic>
        <p:nvPicPr>
          <p:cNvPr id="4" name="Obrázek 3">
            <a:extLst>
              <a:ext uri="{FF2B5EF4-FFF2-40B4-BE49-F238E27FC236}">
                <a16:creationId xmlns:a16="http://schemas.microsoft.com/office/drawing/2014/main" id="{AB425861-6C3F-4C24-AF3C-B2A2B2C86C87}"/>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978008" y="5987126"/>
            <a:ext cx="3924000" cy="870874"/>
          </a:xfrm>
          <a:prstGeom prst="rect">
            <a:avLst/>
          </a:prstGeom>
        </p:spPr>
      </p:pic>
      <p:pic>
        <p:nvPicPr>
          <p:cNvPr id="5" name="Obrázek 4">
            <a:hlinkClick r:id="rId3"/>
            <a:extLst>
              <a:ext uri="{FF2B5EF4-FFF2-40B4-BE49-F238E27FC236}">
                <a16:creationId xmlns:a16="http://schemas.microsoft.com/office/drawing/2014/main" id="{D62CAB5A-2A5D-4759-99D4-404FC0A9F14E}"/>
              </a:ext>
            </a:extLst>
          </p:cNvPr>
          <p:cNvPicPr/>
          <p:nvPr/>
        </p:nvPicPr>
        <p:blipFill>
          <a:blip r:embed="rId4">
            <a:extLst>
              <a:ext uri="{28A0092B-C50C-407E-A947-70E740481C1C}">
                <a14:useLocalDpi xmlns:a14="http://schemas.microsoft.com/office/drawing/2010/main" val="0"/>
              </a:ext>
            </a:extLst>
          </a:blip>
          <a:stretch>
            <a:fillRect/>
          </a:stretch>
        </p:blipFill>
        <p:spPr>
          <a:xfrm>
            <a:off x="6413500" y="6417425"/>
            <a:ext cx="2349500" cy="342900"/>
          </a:xfrm>
          <a:prstGeom prst="rect">
            <a:avLst/>
          </a:prstGeom>
        </p:spPr>
      </p:pic>
    </p:spTree>
    <p:extLst>
      <p:ext uri="{BB962C8B-B14F-4D97-AF65-F5344CB8AC3E}">
        <p14:creationId xmlns:p14="http://schemas.microsoft.com/office/powerpoint/2010/main" val="7428219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a:extLst>
              <a:ext uri="{FF2B5EF4-FFF2-40B4-BE49-F238E27FC236}">
                <a16:creationId xmlns:a16="http://schemas.microsoft.com/office/drawing/2014/main" id="{FB7216AC-D64E-46AC-BDC6-EF293D050F03}"/>
              </a:ext>
            </a:extLst>
          </p:cNvPr>
          <p:cNvSpPr>
            <a:spLocks noGrp="1"/>
          </p:cNvSpPr>
          <p:nvPr>
            <p:ph type="title"/>
          </p:nvPr>
        </p:nvSpPr>
        <p:spPr/>
        <p:txBody>
          <a:bodyPr>
            <a:normAutofit/>
          </a:bodyPr>
          <a:lstStyle/>
          <a:p>
            <a:r>
              <a:rPr lang="cs-CZ" dirty="0"/>
              <a:t>Podání přihlášky</a:t>
            </a:r>
          </a:p>
        </p:txBody>
      </p:sp>
      <p:sp>
        <p:nvSpPr>
          <p:cNvPr id="7" name="Zástupný obsah 6">
            <a:extLst>
              <a:ext uri="{FF2B5EF4-FFF2-40B4-BE49-F238E27FC236}">
                <a16:creationId xmlns:a16="http://schemas.microsoft.com/office/drawing/2014/main" id="{CA25D872-FF83-4EB5-88DF-5211304DBEB3}"/>
              </a:ext>
            </a:extLst>
          </p:cNvPr>
          <p:cNvSpPr>
            <a:spLocks noGrp="1"/>
          </p:cNvSpPr>
          <p:nvPr>
            <p:ph idx="1"/>
          </p:nvPr>
        </p:nvSpPr>
        <p:spPr>
          <a:xfrm>
            <a:off x="628650" y="1641862"/>
            <a:ext cx="7779544" cy="4493370"/>
          </a:xfrm>
        </p:spPr>
        <p:txBody>
          <a:bodyPr>
            <a:normAutofit/>
          </a:bodyPr>
          <a:lstStyle/>
          <a:p>
            <a:pPr algn="just"/>
            <a:r>
              <a:rPr lang="cs-CZ" sz="1900" dirty="0"/>
              <a:t>Grantová přihláška se podává prostřednictvím osoby v OVV, která administruje GS – IGA/A (administrátor) na elektronickém formuláři prostřednictvím </a:t>
            </a:r>
            <a:r>
              <a:rPr lang="cs-CZ" sz="1900" dirty="0" err="1"/>
              <a:t>InSIS</a:t>
            </a:r>
            <a:r>
              <a:rPr lang="cs-CZ" sz="1900" dirty="0"/>
              <a:t>. Současně se administrátorovi podává i kopie přihlášky v listinné podobě, ta musí být </a:t>
            </a:r>
            <a:r>
              <a:rPr lang="cs-CZ" sz="1900" b="1" dirty="0">
                <a:solidFill>
                  <a:srgbClr val="FF0000"/>
                </a:solidFill>
              </a:rPr>
              <a:t>podepsána</a:t>
            </a:r>
            <a:r>
              <a:rPr lang="cs-CZ" sz="1900" dirty="0">
                <a:solidFill>
                  <a:srgbClr val="FF0000"/>
                </a:solidFill>
              </a:rPr>
              <a:t> hlavním řešitelem</a:t>
            </a:r>
            <a:r>
              <a:rPr lang="cs-CZ" sz="1900" dirty="0"/>
              <a:t> a obsahovat </a:t>
            </a:r>
            <a:r>
              <a:rPr lang="cs-CZ" sz="1900" b="1" dirty="0">
                <a:solidFill>
                  <a:srgbClr val="FF0000"/>
                </a:solidFill>
              </a:rPr>
              <a:t>podepsaná</a:t>
            </a:r>
            <a:r>
              <a:rPr lang="cs-CZ" sz="1900" dirty="0">
                <a:solidFill>
                  <a:srgbClr val="FF0000"/>
                </a:solidFill>
              </a:rPr>
              <a:t> CV všech osob navrhovatelského týmu*.  </a:t>
            </a:r>
          </a:p>
          <a:p>
            <a:endParaRPr lang="cs-CZ" sz="1900" dirty="0"/>
          </a:p>
          <a:p>
            <a:r>
              <a:rPr lang="cs-CZ" sz="1900" dirty="0"/>
              <a:t>Součástí grantové přihlášky je Karta projektu, která je zveřejněna na webové stránce OVV v části GS – IGA/A  (viz </a:t>
            </a:r>
            <a:r>
              <a:rPr lang="cs-CZ" sz="1900" dirty="0">
                <a:hlinkClick r:id="rId2"/>
              </a:rPr>
              <a:t>https://science.vse.cz/science-research-support/grant/</a:t>
            </a:r>
            <a:r>
              <a:rPr lang="cs-CZ" sz="1900" dirty="0" err="1">
                <a:hlinkClick r:id="rId2"/>
              </a:rPr>
              <a:t>iga</a:t>
            </a:r>
            <a:r>
              <a:rPr lang="cs-CZ" sz="1900" dirty="0">
                <a:hlinkClick r:id="rId2"/>
              </a:rPr>
              <a:t>-a-grant-</a:t>
            </a:r>
            <a:r>
              <a:rPr lang="cs-CZ" sz="1900" dirty="0" err="1">
                <a:hlinkClick r:id="rId2"/>
              </a:rPr>
              <a:t>competition</a:t>
            </a:r>
            <a:r>
              <a:rPr lang="cs-CZ" sz="1900" dirty="0">
                <a:hlinkClick r:id="rId2"/>
              </a:rPr>
              <a:t>/</a:t>
            </a:r>
            <a:r>
              <a:rPr lang="cs-CZ" sz="1900" dirty="0"/>
              <a:t>).</a:t>
            </a:r>
          </a:p>
          <a:p>
            <a:endParaRPr lang="cs-CZ" sz="1900" dirty="0"/>
          </a:p>
          <a:p>
            <a:pPr marL="0" indent="0">
              <a:buNone/>
            </a:pPr>
            <a:r>
              <a:rPr lang="cs-CZ" dirty="0"/>
              <a:t> </a:t>
            </a:r>
            <a:r>
              <a:rPr lang="cs-CZ" dirty="0">
                <a:solidFill>
                  <a:srgbClr val="FF0000"/>
                </a:solidFill>
              </a:rPr>
              <a:t>*</a:t>
            </a:r>
            <a:r>
              <a:rPr lang="cs-CZ" dirty="0"/>
              <a:t> </a:t>
            </a:r>
            <a:r>
              <a:rPr lang="cs-CZ" i="1" dirty="0"/>
              <a:t>včetně mentorů</a:t>
            </a:r>
          </a:p>
        </p:txBody>
      </p:sp>
      <p:pic>
        <p:nvPicPr>
          <p:cNvPr id="4" name="Obrázek 3">
            <a:extLst>
              <a:ext uri="{FF2B5EF4-FFF2-40B4-BE49-F238E27FC236}">
                <a16:creationId xmlns:a16="http://schemas.microsoft.com/office/drawing/2014/main" id="{AB425861-6C3F-4C24-AF3C-B2A2B2C86C8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978008" y="5987126"/>
            <a:ext cx="3924000" cy="870874"/>
          </a:xfrm>
          <a:prstGeom prst="rect">
            <a:avLst/>
          </a:prstGeom>
        </p:spPr>
      </p:pic>
      <p:pic>
        <p:nvPicPr>
          <p:cNvPr id="5" name="Obrázek 4">
            <a:hlinkClick r:id="rId4"/>
            <a:extLst>
              <a:ext uri="{FF2B5EF4-FFF2-40B4-BE49-F238E27FC236}">
                <a16:creationId xmlns:a16="http://schemas.microsoft.com/office/drawing/2014/main" id="{D62CAB5A-2A5D-4759-99D4-404FC0A9F14E}"/>
              </a:ext>
            </a:extLst>
          </p:cNvPr>
          <p:cNvPicPr/>
          <p:nvPr/>
        </p:nvPicPr>
        <p:blipFill>
          <a:blip r:embed="rId5">
            <a:extLst>
              <a:ext uri="{28A0092B-C50C-407E-A947-70E740481C1C}">
                <a14:useLocalDpi xmlns:a14="http://schemas.microsoft.com/office/drawing/2010/main" val="0"/>
              </a:ext>
            </a:extLst>
          </a:blip>
          <a:stretch>
            <a:fillRect/>
          </a:stretch>
        </p:blipFill>
        <p:spPr>
          <a:xfrm>
            <a:off x="6413500" y="6417425"/>
            <a:ext cx="2349500" cy="342900"/>
          </a:xfrm>
          <a:prstGeom prst="rect">
            <a:avLst/>
          </a:prstGeom>
        </p:spPr>
      </p:pic>
    </p:spTree>
    <p:extLst>
      <p:ext uri="{BB962C8B-B14F-4D97-AF65-F5344CB8AC3E}">
        <p14:creationId xmlns:p14="http://schemas.microsoft.com/office/powerpoint/2010/main" val="23722330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a:extLst>
              <a:ext uri="{FF2B5EF4-FFF2-40B4-BE49-F238E27FC236}">
                <a16:creationId xmlns:a16="http://schemas.microsoft.com/office/drawing/2014/main" id="{FB7216AC-D64E-46AC-BDC6-EF293D050F03}"/>
              </a:ext>
            </a:extLst>
          </p:cNvPr>
          <p:cNvSpPr>
            <a:spLocks noGrp="1"/>
          </p:cNvSpPr>
          <p:nvPr>
            <p:ph type="title"/>
          </p:nvPr>
        </p:nvSpPr>
        <p:spPr/>
        <p:txBody>
          <a:bodyPr>
            <a:normAutofit/>
          </a:bodyPr>
          <a:lstStyle/>
          <a:p>
            <a:r>
              <a:rPr lang="cs-CZ" sz="3200" dirty="0"/>
              <a:t>Podání přihlášky</a:t>
            </a:r>
            <a:endParaRPr lang="cs-CZ" dirty="0"/>
          </a:p>
        </p:txBody>
      </p:sp>
      <p:sp>
        <p:nvSpPr>
          <p:cNvPr id="7" name="Zástupný obsah 6">
            <a:extLst>
              <a:ext uri="{FF2B5EF4-FFF2-40B4-BE49-F238E27FC236}">
                <a16:creationId xmlns:a16="http://schemas.microsoft.com/office/drawing/2014/main" id="{CA25D872-FF83-4EB5-88DF-5211304DBEB3}"/>
              </a:ext>
            </a:extLst>
          </p:cNvPr>
          <p:cNvSpPr>
            <a:spLocks noGrp="1"/>
          </p:cNvSpPr>
          <p:nvPr>
            <p:ph idx="1"/>
          </p:nvPr>
        </p:nvSpPr>
        <p:spPr/>
        <p:txBody>
          <a:bodyPr>
            <a:normAutofit fontScale="85000" lnSpcReduction="20000"/>
          </a:bodyPr>
          <a:lstStyle/>
          <a:p>
            <a:pPr algn="just"/>
            <a:r>
              <a:rPr lang="cs-CZ" dirty="0"/>
              <a:t>U projektů je posuzováno splnění podmínek stanovených projektem IGA/A, CZ.02.2.69/0.0/0.0/19_073/0016936 a výzvou 02_19_073 ZVYŠOVÁNÍ KVALITY INTERNÍCH GRANTOVÝCH SCHÉMAT NA VŠ   a současně je posuzována i vědecká hodnota projektu.</a:t>
            </a:r>
          </a:p>
          <a:p>
            <a:pPr algn="just"/>
            <a:endParaRPr lang="cs-CZ" dirty="0"/>
          </a:p>
          <a:p>
            <a:pPr algn="just"/>
            <a:r>
              <a:rPr lang="cs-CZ" dirty="0"/>
              <a:t>Návrh je posuzován z hlediska přínosu k vědeckému poznání, přehledu  o současném stavu poznání v dané oblasti, kvality metodiky, kvality managementu projektu, úrovně předpokládaných publikačních výstupů, kvality týmu a adekvátnosti finančních požadavků. V návrhu projektu je nutné detailně specifikovat údaje vztahující se ke každému roku řešení projektu.</a:t>
            </a:r>
          </a:p>
          <a:p>
            <a:pPr marL="0" indent="0" algn="just">
              <a:buNone/>
            </a:pPr>
            <a:endParaRPr lang="cs-CZ" dirty="0"/>
          </a:p>
          <a:p>
            <a:pPr algn="just"/>
            <a:r>
              <a:rPr lang="cs-CZ" b="1" i="1" dirty="0"/>
              <a:t>Upozornění: Studentský grant v rámci GS – IGA/A není možné udělit na téma identické s tématem disertační práce hlavního řešitele ani žádného z dalších členů řešitelského týmu.</a:t>
            </a:r>
          </a:p>
          <a:p>
            <a:pPr algn="just"/>
            <a:endParaRPr lang="pt-BR" dirty="0"/>
          </a:p>
          <a:p>
            <a:pPr marL="0" indent="0" algn="just">
              <a:buNone/>
            </a:pPr>
            <a:r>
              <a:rPr lang="cs-CZ" dirty="0"/>
              <a:t> </a:t>
            </a:r>
          </a:p>
        </p:txBody>
      </p:sp>
      <p:pic>
        <p:nvPicPr>
          <p:cNvPr id="4" name="Obrázek 3">
            <a:extLst>
              <a:ext uri="{FF2B5EF4-FFF2-40B4-BE49-F238E27FC236}">
                <a16:creationId xmlns:a16="http://schemas.microsoft.com/office/drawing/2014/main" id="{AB425861-6C3F-4C24-AF3C-B2A2B2C86C87}"/>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978008" y="5987126"/>
            <a:ext cx="3924000" cy="870874"/>
          </a:xfrm>
          <a:prstGeom prst="rect">
            <a:avLst/>
          </a:prstGeom>
        </p:spPr>
      </p:pic>
      <p:pic>
        <p:nvPicPr>
          <p:cNvPr id="5" name="Obrázek 4">
            <a:hlinkClick r:id="rId3"/>
            <a:extLst>
              <a:ext uri="{FF2B5EF4-FFF2-40B4-BE49-F238E27FC236}">
                <a16:creationId xmlns:a16="http://schemas.microsoft.com/office/drawing/2014/main" id="{D62CAB5A-2A5D-4759-99D4-404FC0A9F14E}"/>
              </a:ext>
            </a:extLst>
          </p:cNvPr>
          <p:cNvPicPr/>
          <p:nvPr/>
        </p:nvPicPr>
        <p:blipFill>
          <a:blip r:embed="rId4">
            <a:extLst>
              <a:ext uri="{28A0092B-C50C-407E-A947-70E740481C1C}">
                <a14:useLocalDpi xmlns:a14="http://schemas.microsoft.com/office/drawing/2010/main" val="0"/>
              </a:ext>
            </a:extLst>
          </a:blip>
          <a:stretch>
            <a:fillRect/>
          </a:stretch>
        </p:blipFill>
        <p:spPr>
          <a:xfrm>
            <a:off x="6413500" y="6417425"/>
            <a:ext cx="2349500" cy="342900"/>
          </a:xfrm>
          <a:prstGeom prst="rect">
            <a:avLst/>
          </a:prstGeom>
        </p:spPr>
      </p:pic>
    </p:spTree>
    <p:extLst>
      <p:ext uri="{BB962C8B-B14F-4D97-AF65-F5344CB8AC3E}">
        <p14:creationId xmlns:p14="http://schemas.microsoft.com/office/powerpoint/2010/main" val="6363912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a:extLst>
              <a:ext uri="{FF2B5EF4-FFF2-40B4-BE49-F238E27FC236}">
                <a16:creationId xmlns:a16="http://schemas.microsoft.com/office/drawing/2014/main" id="{FB7216AC-D64E-46AC-BDC6-EF293D050F03}"/>
              </a:ext>
            </a:extLst>
          </p:cNvPr>
          <p:cNvSpPr>
            <a:spLocks noGrp="1"/>
          </p:cNvSpPr>
          <p:nvPr>
            <p:ph type="title"/>
          </p:nvPr>
        </p:nvSpPr>
        <p:spPr/>
        <p:txBody>
          <a:bodyPr>
            <a:normAutofit fontScale="90000"/>
          </a:bodyPr>
          <a:lstStyle/>
          <a:p>
            <a:r>
              <a:rPr lang="cs-CZ" dirty="0"/>
              <a:t>Projekty přijaté k financování</a:t>
            </a:r>
            <a:br>
              <a:rPr lang="cs-CZ" dirty="0"/>
            </a:br>
            <a:endParaRPr lang="cs-CZ" dirty="0"/>
          </a:p>
        </p:txBody>
      </p:sp>
      <p:sp>
        <p:nvSpPr>
          <p:cNvPr id="7" name="Zástupný obsah 6">
            <a:extLst>
              <a:ext uri="{FF2B5EF4-FFF2-40B4-BE49-F238E27FC236}">
                <a16:creationId xmlns:a16="http://schemas.microsoft.com/office/drawing/2014/main" id="{CA25D872-FF83-4EB5-88DF-5211304DBEB3}"/>
              </a:ext>
            </a:extLst>
          </p:cNvPr>
          <p:cNvSpPr>
            <a:spLocks noGrp="1"/>
          </p:cNvSpPr>
          <p:nvPr>
            <p:ph idx="1"/>
          </p:nvPr>
        </p:nvSpPr>
        <p:spPr/>
        <p:txBody>
          <a:bodyPr>
            <a:normAutofit/>
          </a:bodyPr>
          <a:lstStyle/>
          <a:p>
            <a:r>
              <a:rPr lang="cs-CZ" dirty="0"/>
              <a:t>Finanční prostředky na řešení projektu jsou poskytovány na základě smlouvy uzavřené mezi řešitelem a VŠE.</a:t>
            </a:r>
          </a:p>
          <a:p>
            <a:r>
              <a:rPr lang="pt-BR" dirty="0"/>
              <a:t>Hospodaření s grantovými prostředky se řídí Pravidly GS – IGA/A.</a:t>
            </a:r>
            <a:endParaRPr lang="cs-CZ" dirty="0"/>
          </a:p>
          <a:p>
            <a:endParaRPr lang="pt-BR" dirty="0"/>
          </a:p>
          <a:p>
            <a:r>
              <a:rPr lang="cs-CZ" sz="1800" i="1" dirty="0"/>
              <a:t>Hlavní řešitel je odpovědný za řádné čerpání a hospodárné využívání přidělených prostředků.</a:t>
            </a:r>
            <a:endParaRPr lang="cs-CZ" sz="1800" b="1" dirty="0"/>
          </a:p>
          <a:p>
            <a:pPr marL="0" indent="0">
              <a:buNone/>
            </a:pPr>
            <a:r>
              <a:rPr lang="cs-CZ" dirty="0"/>
              <a:t> </a:t>
            </a:r>
          </a:p>
        </p:txBody>
      </p:sp>
      <p:pic>
        <p:nvPicPr>
          <p:cNvPr id="4" name="Obrázek 3">
            <a:extLst>
              <a:ext uri="{FF2B5EF4-FFF2-40B4-BE49-F238E27FC236}">
                <a16:creationId xmlns:a16="http://schemas.microsoft.com/office/drawing/2014/main" id="{AB425861-6C3F-4C24-AF3C-B2A2B2C86C87}"/>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978008" y="5987126"/>
            <a:ext cx="3924000" cy="870874"/>
          </a:xfrm>
          <a:prstGeom prst="rect">
            <a:avLst/>
          </a:prstGeom>
        </p:spPr>
      </p:pic>
      <p:pic>
        <p:nvPicPr>
          <p:cNvPr id="5" name="Obrázek 4">
            <a:hlinkClick r:id="rId3"/>
            <a:extLst>
              <a:ext uri="{FF2B5EF4-FFF2-40B4-BE49-F238E27FC236}">
                <a16:creationId xmlns:a16="http://schemas.microsoft.com/office/drawing/2014/main" id="{D62CAB5A-2A5D-4759-99D4-404FC0A9F14E}"/>
              </a:ext>
            </a:extLst>
          </p:cNvPr>
          <p:cNvPicPr/>
          <p:nvPr/>
        </p:nvPicPr>
        <p:blipFill>
          <a:blip r:embed="rId4">
            <a:extLst>
              <a:ext uri="{28A0092B-C50C-407E-A947-70E740481C1C}">
                <a14:useLocalDpi xmlns:a14="http://schemas.microsoft.com/office/drawing/2010/main" val="0"/>
              </a:ext>
            </a:extLst>
          </a:blip>
          <a:stretch>
            <a:fillRect/>
          </a:stretch>
        </p:blipFill>
        <p:spPr>
          <a:xfrm>
            <a:off x="6413500" y="6417425"/>
            <a:ext cx="2349500" cy="342900"/>
          </a:xfrm>
          <a:prstGeom prst="rect">
            <a:avLst/>
          </a:prstGeom>
        </p:spPr>
      </p:pic>
    </p:spTree>
    <p:extLst>
      <p:ext uri="{BB962C8B-B14F-4D97-AF65-F5344CB8AC3E}">
        <p14:creationId xmlns:p14="http://schemas.microsoft.com/office/powerpoint/2010/main" val="41063827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a:extLst>
              <a:ext uri="{FF2B5EF4-FFF2-40B4-BE49-F238E27FC236}">
                <a16:creationId xmlns:a16="http://schemas.microsoft.com/office/drawing/2014/main" id="{FB7216AC-D64E-46AC-BDC6-EF293D050F03}"/>
              </a:ext>
            </a:extLst>
          </p:cNvPr>
          <p:cNvSpPr>
            <a:spLocks noGrp="1"/>
          </p:cNvSpPr>
          <p:nvPr>
            <p:ph type="title"/>
          </p:nvPr>
        </p:nvSpPr>
        <p:spPr/>
        <p:txBody>
          <a:bodyPr>
            <a:noAutofit/>
          </a:bodyPr>
          <a:lstStyle/>
          <a:p>
            <a:r>
              <a:rPr lang="cs-CZ" dirty="0"/>
              <a:t>Povinné vykazování měsíční činnosti řešitelů projektů</a:t>
            </a:r>
          </a:p>
        </p:txBody>
      </p:sp>
      <p:sp>
        <p:nvSpPr>
          <p:cNvPr id="7" name="Zástupný obsah 6">
            <a:extLst>
              <a:ext uri="{FF2B5EF4-FFF2-40B4-BE49-F238E27FC236}">
                <a16:creationId xmlns:a16="http://schemas.microsoft.com/office/drawing/2014/main" id="{CA25D872-FF83-4EB5-88DF-5211304DBEB3}"/>
              </a:ext>
            </a:extLst>
          </p:cNvPr>
          <p:cNvSpPr>
            <a:spLocks noGrp="1"/>
          </p:cNvSpPr>
          <p:nvPr>
            <p:ph idx="1"/>
          </p:nvPr>
        </p:nvSpPr>
        <p:spPr/>
        <p:txBody>
          <a:bodyPr>
            <a:normAutofit/>
          </a:bodyPr>
          <a:lstStyle/>
          <a:p>
            <a:endParaRPr lang="cs-CZ" altLang="cs-CZ" sz="2000" kern="0" dirty="0">
              <a:cs typeface="Calibri" panose="020F0502020204030204" pitchFamily="34" charset="0"/>
            </a:endParaRPr>
          </a:p>
          <a:p>
            <a:endParaRPr lang="cs-CZ" altLang="cs-CZ" sz="2000" kern="0" dirty="0">
              <a:cs typeface="Calibri" panose="020F0502020204030204" pitchFamily="34" charset="0"/>
            </a:endParaRPr>
          </a:p>
          <a:p>
            <a:pPr algn="just"/>
            <a:r>
              <a:rPr lang="cs-CZ" altLang="cs-CZ" sz="2000" kern="0" dirty="0">
                <a:cs typeface="Calibri" panose="020F0502020204030204" pitchFamily="34" charset="0"/>
              </a:rPr>
              <a:t>Každý řešitel za každý měsíc řešení studentského projektu zpracovává v písemné podobě </a:t>
            </a:r>
            <a:r>
              <a:rPr lang="cs-CZ" altLang="cs-CZ" sz="2000" b="1" kern="0" dirty="0">
                <a:cs typeface="Calibri" panose="020F0502020204030204" pitchFamily="34" charset="0"/>
              </a:rPr>
              <a:t>Zprávu o činnosti </a:t>
            </a:r>
            <a:r>
              <a:rPr lang="cs-CZ" altLang="cs-CZ" sz="2000" kern="0" dirty="0">
                <a:cs typeface="Calibri" panose="020F0502020204030204" pitchFamily="34" charset="0"/>
              </a:rPr>
              <a:t>(vzor               k dispozici na webu OVV), kterou podepisuje řešitel a mentor. Zpráva o činnosti se po jejím zpracování každý měsíc odevzdává administrátorovi, který zprávu schvaluje. (Pravidla GS – IGA/A)</a:t>
            </a:r>
          </a:p>
          <a:p>
            <a:endParaRPr lang="cs-CZ" sz="2000" kern="0" dirty="0">
              <a:cs typeface="Calibri" panose="020F0502020204030204" pitchFamily="34" charset="0"/>
            </a:endParaRPr>
          </a:p>
          <a:p>
            <a:r>
              <a:rPr lang="cs-CZ" sz="2000" kern="0" dirty="0">
                <a:cs typeface="Calibri" panose="020F0502020204030204" pitchFamily="34" charset="0"/>
              </a:rPr>
              <a:t>Zpráva se zpracovává v angličtině.</a:t>
            </a:r>
            <a:endParaRPr lang="cs-CZ" sz="2000" dirty="0"/>
          </a:p>
          <a:p>
            <a:endParaRPr lang="cs-CZ" b="1" dirty="0"/>
          </a:p>
          <a:p>
            <a:pPr marL="0" indent="0">
              <a:buNone/>
            </a:pPr>
            <a:r>
              <a:rPr lang="cs-CZ" dirty="0"/>
              <a:t> </a:t>
            </a:r>
          </a:p>
        </p:txBody>
      </p:sp>
      <p:pic>
        <p:nvPicPr>
          <p:cNvPr id="4" name="Obrázek 3">
            <a:extLst>
              <a:ext uri="{FF2B5EF4-FFF2-40B4-BE49-F238E27FC236}">
                <a16:creationId xmlns:a16="http://schemas.microsoft.com/office/drawing/2014/main" id="{AB425861-6C3F-4C24-AF3C-B2A2B2C86C87}"/>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978008" y="5987126"/>
            <a:ext cx="3924000" cy="870874"/>
          </a:xfrm>
          <a:prstGeom prst="rect">
            <a:avLst/>
          </a:prstGeom>
        </p:spPr>
      </p:pic>
      <p:pic>
        <p:nvPicPr>
          <p:cNvPr id="5" name="Obrázek 4">
            <a:hlinkClick r:id="rId3"/>
            <a:extLst>
              <a:ext uri="{FF2B5EF4-FFF2-40B4-BE49-F238E27FC236}">
                <a16:creationId xmlns:a16="http://schemas.microsoft.com/office/drawing/2014/main" id="{D62CAB5A-2A5D-4759-99D4-404FC0A9F14E}"/>
              </a:ext>
            </a:extLst>
          </p:cNvPr>
          <p:cNvPicPr/>
          <p:nvPr/>
        </p:nvPicPr>
        <p:blipFill>
          <a:blip r:embed="rId4">
            <a:extLst>
              <a:ext uri="{28A0092B-C50C-407E-A947-70E740481C1C}">
                <a14:useLocalDpi xmlns:a14="http://schemas.microsoft.com/office/drawing/2010/main" val="0"/>
              </a:ext>
            </a:extLst>
          </a:blip>
          <a:stretch>
            <a:fillRect/>
          </a:stretch>
        </p:blipFill>
        <p:spPr>
          <a:xfrm>
            <a:off x="6413500" y="6417425"/>
            <a:ext cx="2349500" cy="342900"/>
          </a:xfrm>
          <a:prstGeom prst="rect">
            <a:avLst/>
          </a:prstGeom>
        </p:spPr>
      </p:pic>
    </p:spTree>
    <p:extLst>
      <p:ext uri="{BB962C8B-B14F-4D97-AF65-F5344CB8AC3E}">
        <p14:creationId xmlns:p14="http://schemas.microsoft.com/office/powerpoint/2010/main" val="41670063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a:extLst>
              <a:ext uri="{FF2B5EF4-FFF2-40B4-BE49-F238E27FC236}">
                <a16:creationId xmlns:a16="http://schemas.microsoft.com/office/drawing/2014/main" id="{FB7216AC-D64E-46AC-BDC6-EF293D050F03}"/>
              </a:ext>
            </a:extLst>
          </p:cNvPr>
          <p:cNvSpPr>
            <a:spLocks noGrp="1"/>
          </p:cNvSpPr>
          <p:nvPr>
            <p:ph type="title"/>
          </p:nvPr>
        </p:nvSpPr>
        <p:spPr/>
        <p:txBody>
          <a:bodyPr>
            <a:normAutofit/>
          </a:bodyPr>
          <a:lstStyle/>
          <a:p>
            <a:r>
              <a:rPr lang="cs-CZ" dirty="0"/>
              <a:t>Ukončení projektu</a:t>
            </a:r>
          </a:p>
        </p:txBody>
      </p:sp>
      <p:sp>
        <p:nvSpPr>
          <p:cNvPr id="7" name="Zástupný obsah 6">
            <a:extLst>
              <a:ext uri="{FF2B5EF4-FFF2-40B4-BE49-F238E27FC236}">
                <a16:creationId xmlns:a16="http://schemas.microsoft.com/office/drawing/2014/main" id="{CA25D872-FF83-4EB5-88DF-5211304DBEB3}"/>
              </a:ext>
            </a:extLst>
          </p:cNvPr>
          <p:cNvSpPr>
            <a:spLocks noGrp="1"/>
          </p:cNvSpPr>
          <p:nvPr>
            <p:ph idx="1"/>
          </p:nvPr>
        </p:nvSpPr>
        <p:spPr/>
        <p:txBody>
          <a:bodyPr>
            <a:normAutofit fontScale="92500" lnSpcReduction="20000"/>
          </a:bodyPr>
          <a:lstStyle/>
          <a:p>
            <a:r>
              <a:rPr lang="cs-CZ" altLang="cs-CZ" sz="2200" kern="0" dirty="0">
                <a:cs typeface="Calibri" panose="020F0502020204030204" pitchFamily="34" charset="0"/>
              </a:rPr>
              <a:t>Po ukončení projektu se zpracovává </a:t>
            </a:r>
            <a:r>
              <a:rPr lang="cs-CZ" altLang="cs-CZ" sz="2200" b="1" kern="0" dirty="0">
                <a:cs typeface="Calibri" panose="020F0502020204030204" pitchFamily="34" charset="0"/>
              </a:rPr>
              <a:t>Závěrečná zpráva o činnosti</a:t>
            </a:r>
            <a:r>
              <a:rPr lang="cs-CZ" altLang="cs-CZ" sz="2200" kern="0" dirty="0">
                <a:cs typeface="Calibri" panose="020F0502020204030204" pitchFamily="34" charset="0"/>
              </a:rPr>
              <a:t>, která se skládá:</a:t>
            </a:r>
          </a:p>
          <a:p>
            <a:endParaRPr lang="cs-CZ" altLang="cs-CZ" sz="2200" kern="0" dirty="0">
              <a:cs typeface="Calibri" panose="020F0502020204030204" pitchFamily="34" charset="0"/>
            </a:endParaRPr>
          </a:p>
          <a:p>
            <a:pPr lvl="1" algn="just">
              <a:buNone/>
            </a:pPr>
            <a:r>
              <a:rPr lang="cs-CZ" sz="2200" dirty="0"/>
              <a:t>a) </a:t>
            </a:r>
            <a:r>
              <a:rPr lang="cs-CZ" altLang="cs-CZ" sz="2200" kern="0" dirty="0">
                <a:cs typeface="Calibri" panose="020F0502020204030204" pitchFamily="34" charset="0"/>
              </a:rPr>
              <a:t>ze zprávy, kterou zpracovává hlavní řešitel,</a:t>
            </a:r>
          </a:p>
          <a:p>
            <a:pPr lvl="1" algn="just">
              <a:buNone/>
            </a:pPr>
            <a:r>
              <a:rPr lang="cs-CZ" altLang="cs-CZ" sz="2200" kern="0" dirty="0">
                <a:cs typeface="Calibri" panose="020F0502020204030204" pitchFamily="34" charset="0"/>
              </a:rPr>
              <a:t>b) z přílohy zpracované v </a:t>
            </a:r>
            <a:r>
              <a:rPr lang="cs-CZ" altLang="cs-CZ" sz="2200" kern="0" dirty="0" err="1">
                <a:cs typeface="Calibri" panose="020F0502020204030204" pitchFamily="34" charset="0"/>
              </a:rPr>
              <a:t>InSIS</a:t>
            </a:r>
            <a:r>
              <a:rPr lang="cs-CZ" altLang="cs-CZ" sz="2200" kern="0" dirty="0">
                <a:cs typeface="Calibri" panose="020F0502020204030204" pitchFamily="34" charset="0"/>
              </a:rPr>
              <a:t>.</a:t>
            </a:r>
          </a:p>
          <a:p>
            <a:endParaRPr lang="cs-CZ" sz="2200" dirty="0"/>
          </a:p>
          <a:p>
            <a:pPr marL="0" indent="0">
              <a:buNone/>
            </a:pPr>
            <a:r>
              <a:rPr lang="cs-CZ" altLang="cs-CZ" sz="2200" i="1" kern="0" dirty="0">
                <a:cs typeface="Calibri" panose="020F0502020204030204" pitchFamily="34" charset="0"/>
              </a:rPr>
              <a:t>	Podrobnosti viz Pravidla GS – IGA/A.</a:t>
            </a:r>
          </a:p>
          <a:p>
            <a:endParaRPr lang="cs-CZ" sz="2200" dirty="0"/>
          </a:p>
          <a:p>
            <a:r>
              <a:rPr lang="cs-CZ" altLang="cs-CZ" sz="2200" kern="0" dirty="0">
                <a:cs typeface="Calibri" panose="020F0502020204030204" pitchFamily="34" charset="0"/>
              </a:rPr>
              <a:t>Ukončený projekt hodnotí GK podle stupnice:</a:t>
            </a:r>
          </a:p>
          <a:p>
            <a:pPr lvl="1" algn="just">
              <a:buNone/>
            </a:pPr>
            <a:r>
              <a:rPr lang="cs-CZ" sz="2200" dirty="0"/>
              <a:t>a) </a:t>
            </a:r>
            <a:r>
              <a:rPr lang="cs-CZ" altLang="cs-CZ" sz="2200" kern="0" dirty="0">
                <a:cs typeface="Calibri" panose="020F0502020204030204" pitchFamily="34" charset="0"/>
              </a:rPr>
              <a:t>splněno, </a:t>
            </a:r>
          </a:p>
          <a:p>
            <a:pPr lvl="1" algn="just">
              <a:buNone/>
            </a:pPr>
            <a:r>
              <a:rPr lang="cs-CZ" altLang="cs-CZ" sz="2200" kern="0" dirty="0">
                <a:cs typeface="Calibri" panose="020F0502020204030204" pitchFamily="34" charset="0"/>
              </a:rPr>
              <a:t>b) nesplněno.</a:t>
            </a:r>
          </a:p>
          <a:p>
            <a:endParaRPr lang="cs-CZ" b="1" dirty="0"/>
          </a:p>
          <a:p>
            <a:pPr marL="0" indent="0">
              <a:buNone/>
            </a:pPr>
            <a:r>
              <a:rPr lang="cs-CZ" dirty="0"/>
              <a:t> </a:t>
            </a:r>
          </a:p>
        </p:txBody>
      </p:sp>
      <p:pic>
        <p:nvPicPr>
          <p:cNvPr id="4" name="Obrázek 3">
            <a:extLst>
              <a:ext uri="{FF2B5EF4-FFF2-40B4-BE49-F238E27FC236}">
                <a16:creationId xmlns:a16="http://schemas.microsoft.com/office/drawing/2014/main" id="{AB425861-6C3F-4C24-AF3C-B2A2B2C86C87}"/>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978008" y="5987126"/>
            <a:ext cx="3924000" cy="870874"/>
          </a:xfrm>
          <a:prstGeom prst="rect">
            <a:avLst/>
          </a:prstGeom>
        </p:spPr>
      </p:pic>
      <p:pic>
        <p:nvPicPr>
          <p:cNvPr id="5" name="Obrázek 4">
            <a:hlinkClick r:id="rId3"/>
            <a:extLst>
              <a:ext uri="{FF2B5EF4-FFF2-40B4-BE49-F238E27FC236}">
                <a16:creationId xmlns:a16="http://schemas.microsoft.com/office/drawing/2014/main" id="{D62CAB5A-2A5D-4759-99D4-404FC0A9F14E}"/>
              </a:ext>
            </a:extLst>
          </p:cNvPr>
          <p:cNvPicPr/>
          <p:nvPr/>
        </p:nvPicPr>
        <p:blipFill>
          <a:blip r:embed="rId4">
            <a:extLst>
              <a:ext uri="{28A0092B-C50C-407E-A947-70E740481C1C}">
                <a14:useLocalDpi xmlns:a14="http://schemas.microsoft.com/office/drawing/2010/main" val="0"/>
              </a:ext>
            </a:extLst>
          </a:blip>
          <a:stretch>
            <a:fillRect/>
          </a:stretch>
        </p:blipFill>
        <p:spPr>
          <a:xfrm>
            <a:off x="6413500" y="6417425"/>
            <a:ext cx="2349500" cy="342900"/>
          </a:xfrm>
          <a:prstGeom prst="rect">
            <a:avLst/>
          </a:prstGeom>
        </p:spPr>
      </p:pic>
    </p:spTree>
    <p:extLst>
      <p:ext uri="{BB962C8B-B14F-4D97-AF65-F5344CB8AC3E}">
        <p14:creationId xmlns:p14="http://schemas.microsoft.com/office/powerpoint/2010/main" val="36759467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a:extLst>
              <a:ext uri="{FF2B5EF4-FFF2-40B4-BE49-F238E27FC236}">
                <a16:creationId xmlns:a16="http://schemas.microsoft.com/office/drawing/2014/main" id="{FB7216AC-D64E-46AC-BDC6-EF293D050F03}"/>
              </a:ext>
            </a:extLst>
          </p:cNvPr>
          <p:cNvSpPr>
            <a:spLocks noGrp="1"/>
          </p:cNvSpPr>
          <p:nvPr>
            <p:ph type="title"/>
          </p:nvPr>
        </p:nvSpPr>
        <p:spPr/>
        <p:txBody>
          <a:bodyPr>
            <a:normAutofit/>
          </a:bodyPr>
          <a:lstStyle/>
          <a:p>
            <a:r>
              <a:rPr lang="cs-CZ" dirty="0"/>
              <a:t>Publikační výstupy</a:t>
            </a:r>
          </a:p>
        </p:txBody>
      </p:sp>
      <p:sp>
        <p:nvSpPr>
          <p:cNvPr id="7" name="Zástupný obsah 6">
            <a:extLst>
              <a:ext uri="{FF2B5EF4-FFF2-40B4-BE49-F238E27FC236}">
                <a16:creationId xmlns:a16="http://schemas.microsoft.com/office/drawing/2014/main" id="{CA25D872-FF83-4EB5-88DF-5211304DBEB3}"/>
              </a:ext>
            </a:extLst>
          </p:cNvPr>
          <p:cNvSpPr>
            <a:spLocks noGrp="1"/>
          </p:cNvSpPr>
          <p:nvPr>
            <p:ph idx="1"/>
          </p:nvPr>
        </p:nvSpPr>
        <p:spPr/>
        <p:txBody>
          <a:bodyPr>
            <a:normAutofit/>
          </a:bodyPr>
          <a:lstStyle/>
          <a:p>
            <a:r>
              <a:rPr lang="cs-CZ" altLang="cs-CZ" sz="2400" kern="0" dirty="0">
                <a:cs typeface="Calibri" panose="020F0502020204030204" pitchFamily="34" charset="0"/>
              </a:rPr>
              <a:t>Každý studentský projekt musí mít alespoň jeden publikační výstup odeslaný do recenzního řízení.</a:t>
            </a:r>
          </a:p>
          <a:p>
            <a:pPr marL="342891" lvl="1" indent="0">
              <a:buNone/>
            </a:pPr>
            <a:endParaRPr lang="cs-CZ" sz="2400" dirty="0"/>
          </a:p>
          <a:p>
            <a:pPr marL="342891" lvl="1" indent="0">
              <a:buNone/>
            </a:pPr>
            <a:endParaRPr lang="cs-CZ" sz="2400" dirty="0"/>
          </a:p>
          <a:p>
            <a:r>
              <a:rPr lang="cs-CZ" sz="2000" b="1" i="1" dirty="0">
                <a:ea typeface="Calibri" panose="020F0502020204030204" pitchFamily="34" charset="0"/>
                <a:cs typeface="Times New Roman" panose="02020603050405020304" pitchFamily="18" charset="0"/>
              </a:rPr>
              <a:t>Upozornění: V publikačních výstupech musí být uvedeno, že práce byla uskutečněna za finanční podpory GS – IGA/A s uvedením označení „OP VVV IGA/A, CZ.02.2.69/0.0/0.0/19_073/0016936“ a čísla projektu v </a:t>
            </a:r>
            <a:r>
              <a:rPr lang="cs-CZ" sz="2000" b="1" i="1" dirty="0" err="1">
                <a:ea typeface="Calibri" panose="020F0502020204030204" pitchFamily="34" charset="0"/>
                <a:cs typeface="Times New Roman" panose="02020603050405020304" pitchFamily="18" charset="0"/>
              </a:rPr>
              <a:t>InSIS</a:t>
            </a:r>
            <a:r>
              <a:rPr lang="cs-CZ" sz="2000" b="1" i="1" dirty="0">
                <a:ea typeface="Calibri" panose="020F0502020204030204" pitchFamily="34" charset="0"/>
                <a:cs typeface="Times New Roman" panose="02020603050405020304" pitchFamily="18" charset="0"/>
              </a:rPr>
              <a:t>. </a:t>
            </a:r>
            <a:endParaRPr lang="pt-BR" sz="2000" dirty="0"/>
          </a:p>
          <a:p>
            <a:endParaRPr lang="cs-CZ" b="1" dirty="0"/>
          </a:p>
          <a:p>
            <a:pPr marL="0" indent="0">
              <a:buNone/>
            </a:pPr>
            <a:r>
              <a:rPr lang="cs-CZ" dirty="0"/>
              <a:t> </a:t>
            </a:r>
          </a:p>
        </p:txBody>
      </p:sp>
      <p:pic>
        <p:nvPicPr>
          <p:cNvPr id="4" name="Obrázek 3">
            <a:extLst>
              <a:ext uri="{FF2B5EF4-FFF2-40B4-BE49-F238E27FC236}">
                <a16:creationId xmlns:a16="http://schemas.microsoft.com/office/drawing/2014/main" id="{AB425861-6C3F-4C24-AF3C-B2A2B2C86C87}"/>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978008" y="5987126"/>
            <a:ext cx="3924000" cy="870874"/>
          </a:xfrm>
          <a:prstGeom prst="rect">
            <a:avLst/>
          </a:prstGeom>
        </p:spPr>
      </p:pic>
      <p:pic>
        <p:nvPicPr>
          <p:cNvPr id="5" name="Obrázek 4">
            <a:hlinkClick r:id="rId3"/>
            <a:extLst>
              <a:ext uri="{FF2B5EF4-FFF2-40B4-BE49-F238E27FC236}">
                <a16:creationId xmlns:a16="http://schemas.microsoft.com/office/drawing/2014/main" id="{D62CAB5A-2A5D-4759-99D4-404FC0A9F14E}"/>
              </a:ext>
            </a:extLst>
          </p:cNvPr>
          <p:cNvPicPr/>
          <p:nvPr/>
        </p:nvPicPr>
        <p:blipFill>
          <a:blip r:embed="rId4">
            <a:extLst>
              <a:ext uri="{28A0092B-C50C-407E-A947-70E740481C1C}">
                <a14:useLocalDpi xmlns:a14="http://schemas.microsoft.com/office/drawing/2010/main" val="0"/>
              </a:ext>
            </a:extLst>
          </a:blip>
          <a:stretch>
            <a:fillRect/>
          </a:stretch>
        </p:blipFill>
        <p:spPr>
          <a:xfrm>
            <a:off x="6413500" y="6417425"/>
            <a:ext cx="2349500" cy="342900"/>
          </a:xfrm>
          <a:prstGeom prst="rect">
            <a:avLst/>
          </a:prstGeom>
        </p:spPr>
      </p:pic>
    </p:spTree>
    <p:extLst>
      <p:ext uri="{BB962C8B-B14F-4D97-AF65-F5344CB8AC3E}">
        <p14:creationId xmlns:p14="http://schemas.microsoft.com/office/powerpoint/2010/main" val="36338229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a:extLst>
              <a:ext uri="{FF2B5EF4-FFF2-40B4-BE49-F238E27FC236}">
                <a16:creationId xmlns:a16="http://schemas.microsoft.com/office/drawing/2014/main" id="{FB7216AC-D64E-46AC-BDC6-EF293D050F03}"/>
              </a:ext>
            </a:extLst>
          </p:cNvPr>
          <p:cNvSpPr>
            <a:spLocks noGrp="1"/>
          </p:cNvSpPr>
          <p:nvPr>
            <p:ph type="title"/>
          </p:nvPr>
        </p:nvSpPr>
        <p:spPr/>
        <p:txBody>
          <a:bodyPr>
            <a:normAutofit/>
          </a:bodyPr>
          <a:lstStyle/>
          <a:p>
            <a:r>
              <a:rPr lang="cs-CZ" dirty="0"/>
              <a:t>Organizace GS – IGA/A</a:t>
            </a:r>
          </a:p>
        </p:txBody>
      </p:sp>
      <p:sp>
        <p:nvSpPr>
          <p:cNvPr id="7" name="Zástupný obsah 6">
            <a:extLst>
              <a:ext uri="{FF2B5EF4-FFF2-40B4-BE49-F238E27FC236}">
                <a16:creationId xmlns:a16="http://schemas.microsoft.com/office/drawing/2014/main" id="{CA25D872-FF83-4EB5-88DF-5211304DBEB3}"/>
              </a:ext>
            </a:extLst>
          </p:cNvPr>
          <p:cNvSpPr>
            <a:spLocks noGrp="1"/>
          </p:cNvSpPr>
          <p:nvPr>
            <p:ph idx="1"/>
          </p:nvPr>
        </p:nvSpPr>
        <p:spPr/>
        <p:txBody>
          <a:bodyPr>
            <a:normAutofit fontScale="92500" lnSpcReduction="10000"/>
          </a:bodyPr>
          <a:lstStyle/>
          <a:p>
            <a:pPr algn="just"/>
            <a:r>
              <a:rPr lang="cs-CZ" dirty="0"/>
              <a:t>Grantová soutěž je soutěž na podporu projektů realizovaných na základě projektu IGA/A, CZ.02.2.69/0.0/0.0/19_073/0016936 a výzvy OP VVV  02_19_073 ZVYŠOVÁNÍ KVALITY INTERNÍCH GRANTOVÝCH SCHÉMAT NA VŠ.</a:t>
            </a:r>
          </a:p>
          <a:p>
            <a:r>
              <a:rPr lang="cs-CZ" dirty="0"/>
              <a:t>Ř</a:t>
            </a:r>
            <a:r>
              <a:rPr lang="pt-BR" dirty="0"/>
              <a:t>ídí </a:t>
            </a:r>
            <a:r>
              <a:rPr lang="cs-CZ" dirty="0"/>
              <a:t>se </a:t>
            </a:r>
            <a:r>
              <a:rPr lang="pt-BR" dirty="0"/>
              <a:t>Grantovým řádem IGA/A a Pravidly </a:t>
            </a:r>
            <a:r>
              <a:rPr lang="cs-CZ" dirty="0"/>
              <a:t>GS – IGA/A</a:t>
            </a:r>
            <a:endParaRPr lang="pt-BR" dirty="0"/>
          </a:p>
          <a:p>
            <a:pPr marL="342891" lvl="1" indent="0">
              <a:buNone/>
            </a:pPr>
            <a:endParaRPr lang="cs-CZ" dirty="0"/>
          </a:p>
          <a:p>
            <a:pPr marL="342891" lvl="1" indent="0">
              <a:buNone/>
            </a:pPr>
            <a:endParaRPr lang="cs-CZ" dirty="0"/>
          </a:p>
          <a:p>
            <a:pPr marL="342891" lvl="1" indent="0">
              <a:buNone/>
            </a:pPr>
            <a:endParaRPr lang="cs-CZ" dirty="0"/>
          </a:p>
          <a:p>
            <a:r>
              <a:rPr lang="cs-CZ" b="1" dirty="0"/>
              <a:t>Vyhlášení 2. kola GS – IGA/A: 	6. září 2021 </a:t>
            </a:r>
          </a:p>
          <a:p>
            <a:r>
              <a:rPr lang="cs-CZ" b="1" dirty="0"/>
              <a:t>Termín uzávěrky přihlášek: 		12:00 8. října 2021</a:t>
            </a:r>
          </a:p>
          <a:p>
            <a:r>
              <a:rPr lang="cs-CZ" b="1" dirty="0"/>
              <a:t>Začátek řešení projektů: 		1. ledna 2022</a:t>
            </a:r>
          </a:p>
          <a:p>
            <a:endParaRPr lang="cs-CZ" b="1" dirty="0"/>
          </a:p>
          <a:p>
            <a:pPr marL="0" indent="0">
              <a:buNone/>
            </a:pPr>
            <a:r>
              <a:rPr lang="cs-CZ" dirty="0"/>
              <a:t> </a:t>
            </a:r>
          </a:p>
        </p:txBody>
      </p:sp>
      <p:pic>
        <p:nvPicPr>
          <p:cNvPr id="4" name="Obrázek 3">
            <a:extLst>
              <a:ext uri="{FF2B5EF4-FFF2-40B4-BE49-F238E27FC236}">
                <a16:creationId xmlns:a16="http://schemas.microsoft.com/office/drawing/2014/main" id="{AB425861-6C3F-4C24-AF3C-B2A2B2C86C87}"/>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978008" y="5987126"/>
            <a:ext cx="3924000" cy="870874"/>
          </a:xfrm>
          <a:prstGeom prst="rect">
            <a:avLst/>
          </a:prstGeom>
        </p:spPr>
      </p:pic>
      <p:pic>
        <p:nvPicPr>
          <p:cNvPr id="5" name="Obrázek 4">
            <a:hlinkClick r:id="rId3"/>
            <a:extLst>
              <a:ext uri="{FF2B5EF4-FFF2-40B4-BE49-F238E27FC236}">
                <a16:creationId xmlns:a16="http://schemas.microsoft.com/office/drawing/2014/main" id="{D62CAB5A-2A5D-4759-99D4-404FC0A9F14E}"/>
              </a:ext>
            </a:extLst>
          </p:cNvPr>
          <p:cNvPicPr/>
          <p:nvPr/>
        </p:nvPicPr>
        <p:blipFill>
          <a:blip r:embed="rId4">
            <a:extLst>
              <a:ext uri="{28A0092B-C50C-407E-A947-70E740481C1C}">
                <a14:useLocalDpi xmlns:a14="http://schemas.microsoft.com/office/drawing/2010/main" val="0"/>
              </a:ext>
            </a:extLst>
          </a:blip>
          <a:stretch>
            <a:fillRect/>
          </a:stretch>
        </p:blipFill>
        <p:spPr>
          <a:xfrm>
            <a:off x="6413500" y="6417425"/>
            <a:ext cx="2349500" cy="342900"/>
          </a:xfrm>
          <a:prstGeom prst="rect">
            <a:avLst/>
          </a:prstGeom>
        </p:spPr>
      </p:pic>
    </p:spTree>
    <p:extLst>
      <p:ext uri="{BB962C8B-B14F-4D97-AF65-F5344CB8AC3E}">
        <p14:creationId xmlns:p14="http://schemas.microsoft.com/office/powerpoint/2010/main" val="38860384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Zástupný text 4">
            <a:extLst>
              <a:ext uri="{FF2B5EF4-FFF2-40B4-BE49-F238E27FC236}">
                <a16:creationId xmlns:a16="http://schemas.microsoft.com/office/drawing/2014/main" id="{D22943CC-5D8A-4AA5-B24E-C46CD01940AF}"/>
              </a:ext>
            </a:extLst>
          </p:cNvPr>
          <p:cNvSpPr>
            <a:spLocks noGrp="1"/>
          </p:cNvSpPr>
          <p:nvPr>
            <p:ph type="body" idx="15"/>
          </p:nvPr>
        </p:nvSpPr>
        <p:spPr>
          <a:xfrm>
            <a:off x="4838009" y="870423"/>
            <a:ext cx="3718906" cy="311628"/>
          </a:xfrm>
        </p:spPr>
        <p:txBody>
          <a:bodyPr/>
          <a:lstStyle/>
          <a:p>
            <a:r>
              <a:rPr lang="cs-CZ" dirty="0"/>
              <a:t>Mgr. Soňa Macurová</a:t>
            </a:r>
          </a:p>
        </p:txBody>
      </p:sp>
      <p:sp>
        <p:nvSpPr>
          <p:cNvPr id="8" name="Zástupný text 5">
            <a:extLst>
              <a:ext uri="{FF2B5EF4-FFF2-40B4-BE49-F238E27FC236}">
                <a16:creationId xmlns:a16="http://schemas.microsoft.com/office/drawing/2014/main" id="{43CE53FD-70A1-494A-AACD-567C95DF9FE3}"/>
              </a:ext>
            </a:extLst>
          </p:cNvPr>
          <p:cNvSpPr>
            <a:spLocks noGrp="1"/>
          </p:cNvSpPr>
          <p:nvPr>
            <p:ph type="body" idx="16"/>
          </p:nvPr>
        </p:nvSpPr>
        <p:spPr>
          <a:xfrm>
            <a:off x="4838009" y="1182051"/>
            <a:ext cx="3718906" cy="311628"/>
          </a:xfrm>
        </p:spPr>
        <p:txBody>
          <a:bodyPr/>
          <a:lstStyle/>
          <a:p>
            <a:r>
              <a:rPr lang="cs-CZ" dirty="0"/>
              <a:t>sona.macurova@vse.cz</a:t>
            </a:r>
          </a:p>
        </p:txBody>
      </p:sp>
      <p:sp>
        <p:nvSpPr>
          <p:cNvPr id="9" name="Nadpis 3">
            <a:extLst>
              <a:ext uri="{FF2B5EF4-FFF2-40B4-BE49-F238E27FC236}">
                <a16:creationId xmlns:a16="http://schemas.microsoft.com/office/drawing/2014/main" id="{4353633F-969F-46A4-A16E-B6DB537ABEFF}"/>
              </a:ext>
            </a:extLst>
          </p:cNvPr>
          <p:cNvSpPr>
            <a:spLocks noGrp="1"/>
          </p:cNvSpPr>
          <p:nvPr>
            <p:ph type="ctrTitle"/>
          </p:nvPr>
        </p:nvSpPr>
        <p:spPr>
          <a:xfrm>
            <a:off x="646408" y="3183325"/>
            <a:ext cx="7886701" cy="1782150"/>
          </a:xfrm>
        </p:spPr>
        <p:txBody>
          <a:bodyPr/>
          <a:lstStyle/>
          <a:p>
            <a:r>
              <a:rPr lang="cs-CZ" dirty="0"/>
              <a:t>Děkuji za pozornost</a:t>
            </a:r>
          </a:p>
        </p:txBody>
      </p:sp>
    </p:spTree>
    <p:extLst>
      <p:ext uri="{BB962C8B-B14F-4D97-AF65-F5344CB8AC3E}">
        <p14:creationId xmlns:p14="http://schemas.microsoft.com/office/powerpoint/2010/main" val="42297005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a:extLst>
              <a:ext uri="{FF2B5EF4-FFF2-40B4-BE49-F238E27FC236}">
                <a16:creationId xmlns:a16="http://schemas.microsoft.com/office/drawing/2014/main" id="{FB7216AC-D64E-46AC-BDC6-EF293D050F03}"/>
              </a:ext>
            </a:extLst>
          </p:cNvPr>
          <p:cNvSpPr>
            <a:spLocks noGrp="1"/>
          </p:cNvSpPr>
          <p:nvPr>
            <p:ph type="title"/>
          </p:nvPr>
        </p:nvSpPr>
        <p:spPr/>
        <p:txBody>
          <a:bodyPr>
            <a:normAutofit/>
          </a:bodyPr>
          <a:lstStyle/>
          <a:p>
            <a:r>
              <a:rPr lang="cs-CZ" dirty="0"/>
              <a:t>Zásady GS – IGA/A</a:t>
            </a:r>
          </a:p>
        </p:txBody>
      </p:sp>
      <p:sp>
        <p:nvSpPr>
          <p:cNvPr id="7" name="Zástupný obsah 6">
            <a:extLst>
              <a:ext uri="{FF2B5EF4-FFF2-40B4-BE49-F238E27FC236}">
                <a16:creationId xmlns:a16="http://schemas.microsoft.com/office/drawing/2014/main" id="{CA25D872-FF83-4EB5-88DF-5211304DBEB3}"/>
              </a:ext>
            </a:extLst>
          </p:cNvPr>
          <p:cNvSpPr>
            <a:spLocks noGrp="1"/>
          </p:cNvSpPr>
          <p:nvPr>
            <p:ph idx="1"/>
          </p:nvPr>
        </p:nvSpPr>
        <p:spPr/>
        <p:txBody>
          <a:bodyPr>
            <a:normAutofit fontScale="77500" lnSpcReduction="20000"/>
          </a:bodyPr>
          <a:lstStyle/>
          <a:p>
            <a:pPr algn="ctr">
              <a:buSzPct val="60000"/>
              <a:buNone/>
            </a:pPr>
            <a:r>
              <a:rPr lang="cs-CZ" altLang="cs-CZ" sz="2400" dirty="0"/>
              <a:t>Kde: stránky Oddělení vědy a výzkumu </a:t>
            </a:r>
          </a:p>
          <a:p>
            <a:pPr algn="ctr">
              <a:buSzPct val="60000"/>
              <a:buNone/>
            </a:pPr>
            <a:r>
              <a:rPr lang="cs-CZ" altLang="cs-CZ" sz="2400" b="1" dirty="0"/>
              <a:t>Podpora vědy - Granty - Grantová soutěž IGA/A</a:t>
            </a:r>
          </a:p>
          <a:p>
            <a:pPr algn="ctr">
              <a:buSzPct val="60000"/>
              <a:buNone/>
            </a:pPr>
            <a:r>
              <a:rPr lang="cs-CZ" altLang="cs-CZ" sz="2400" b="1" dirty="0">
                <a:hlinkClick r:id="rId2"/>
              </a:rPr>
              <a:t>https://science.vse.cz/science-research-support/grant/iga-a-grant-competition/</a:t>
            </a:r>
            <a:endParaRPr lang="cs-CZ" altLang="cs-CZ" sz="2400" b="1" dirty="0"/>
          </a:p>
          <a:p>
            <a:pPr algn="ctr">
              <a:buSzPct val="60000"/>
              <a:buNone/>
            </a:pPr>
            <a:endParaRPr lang="cs-CZ" altLang="cs-CZ" sz="2400" b="1" dirty="0"/>
          </a:p>
          <a:p>
            <a:pPr algn="ctr">
              <a:buSzPct val="60000"/>
              <a:buNone/>
            </a:pPr>
            <a:endParaRPr lang="cs-CZ" altLang="cs-CZ" sz="2400" b="1" dirty="0"/>
          </a:p>
          <a:p>
            <a:pPr marL="285750" indent="-285750"/>
            <a:r>
              <a:rPr lang="cs-CZ" sz="2400" dirty="0"/>
              <a:t>Vyhlášení grantové soutěže IGA/A - 2. kolo (</a:t>
            </a:r>
            <a:r>
              <a:rPr lang="en-US" sz="2400" dirty="0"/>
              <a:t>Call for IGA</a:t>
            </a:r>
            <a:r>
              <a:rPr lang="cs-CZ" sz="2400" dirty="0"/>
              <a:t>/</a:t>
            </a:r>
            <a:r>
              <a:rPr lang="en-US" sz="2400" dirty="0"/>
              <a:t>A Grant Competition</a:t>
            </a:r>
            <a:r>
              <a:rPr lang="cs-CZ" sz="2400" dirty="0"/>
              <a:t> - </a:t>
            </a:r>
            <a:r>
              <a:rPr lang="en-US" sz="2400" dirty="0"/>
              <a:t>2nd round</a:t>
            </a:r>
            <a:r>
              <a:rPr lang="cs-CZ" sz="2400" dirty="0"/>
              <a:t>)</a:t>
            </a:r>
          </a:p>
          <a:p>
            <a:pPr marL="285750" indent="-285750"/>
            <a:r>
              <a:rPr lang="cs-CZ" sz="2400" dirty="0"/>
              <a:t>Harmonogram grantové soutěže IGA/A – 2. kolo - aktualizace (</a:t>
            </a:r>
            <a:r>
              <a:rPr lang="en-GB" sz="2400" dirty="0"/>
              <a:t>IGA/A Grant Competition Schedule</a:t>
            </a:r>
            <a:r>
              <a:rPr lang="cs-CZ" sz="2400" dirty="0"/>
              <a:t> – 2nd r</a:t>
            </a:r>
            <a:r>
              <a:rPr lang="en-US" sz="2400" dirty="0" err="1"/>
              <a:t>ound</a:t>
            </a:r>
            <a:r>
              <a:rPr lang="en-US" sz="2400" dirty="0"/>
              <a:t> update</a:t>
            </a:r>
            <a:r>
              <a:rPr lang="cs-CZ" sz="2400" dirty="0"/>
              <a:t>)</a:t>
            </a:r>
            <a:endParaRPr lang="cs-CZ" sz="2400" dirty="0">
              <a:highlight>
                <a:srgbClr val="FFFF00"/>
              </a:highlight>
            </a:endParaRPr>
          </a:p>
          <a:p>
            <a:pPr marL="285750" indent="-285750"/>
            <a:r>
              <a:rPr lang="cs-CZ" sz="2400" dirty="0"/>
              <a:t>Pravidla grantové soutěže IGA/A (IGA/A Grant </a:t>
            </a:r>
            <a:r>
              <a:rPr lang="en-GB" sz="2400" dirty="0"/>
              <a:t>Competition Rules</a:t>
            </a:r>
            <a:r>
              <a:rPr lang="cs-CZ" sz="2400" dirty="0"/>
              <a:t>)</a:t>
            </a:r>
            <a:endParaRPr lang="cs-CZ" sz="2400" dirty="0">
              <a:highlight>
                <a:srgbClr val="FFFF00"/>
              </a:highlight>
            </a:endParaRPr>
          </a:p>
          <a:p>
            <a:pPr marL="285750" indent="-285750"/>
            <a:r>
              <a:rPr lang="cs-CZ" sz="2400" dirty="0"/>
              <a:t>Kritéria hodnocení studentských projektů v rámci grantové soutěže IGA/A (</a:t>
            </a:r>
            <a:r>
              <a:rPr lang="en-GB" sz="2400" dirty="0"/>
              <a:t>Criteria for Evaluating IGA/A GC Student Grant Projects</a:t>
            </a:r>
            <a:r>
              <a:rPr lang="cs-CZ" sz="2400" dirty="0"/>
              <a:t>) </a:t>
            </a:r>
            <a:endParaRPr lang="cs-CZ" dirty="0"/>
          </a:p>
        </p:txBody>
      </p:sp>
      <p:pic>
        <p:nvPicPr>
          <p:cNvPr id="4" name="Obrázek 3">
            <a:extLst>
              <a:ext uri="{FF2B5EF4-FFF2-40B4-BE49-F238E27FC236}">
                <a16:creationId xmlns:a16="http://schemas.microsoft.com/office/drawing/2014/main" id="{AB425861-6C3F-4C24-AF3C-B2A2B2C86C8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978008" y="5987126"/>
            <a:ext cx="3924000" cy="870874"/>
          </a:xfrm>
          <a:prstGeom prst="rect">
            <a:avLst/>
          </a:prstGeom>
        </p:spPr>
      </p:pic>
      <p:pic>
        <p:nvPicPr>
          <p:cNvPr id="5" name="Obrázek 4">
            <a:hlinkClick r:id="rId4"/>
            <a:extLst>
              <a:ext uri="{FF2B5EF4-FFF2-40B4-BE49-F238E27FC236}">
                <a16:creationId xmlns:a16="http://schemas.microsoft.com/office/drawing/2014/main" id="{D62CAB5A-2A5D-4759-99D4-404FC0A9F14E}"/>
              </a:ext>
            </a:extLst>
          </p:cNvPr>
          <p:cNvPicPr/>
          <p:nvPr/>
        </p:nvPicPr>
        <p:blipFill>
          <a:blip r:embed="rId5">
            <a:extLst>
              <a:ext uri="{28A0092B-C50C-407E-A947-70E740481C1C}">
                <a14:useLocalDpi xmlns:a14="http://schemas.microsoft.com/office/drawing/2010/main" val="0"/>
              </a:ext>
            </a:extLst>
          </a:blip>
          <a:stretch>
            <a:fillRect/>
          </a:stretch>
        </p:blipFill>
        <p:spPr>
          <a:xfrm>
            <a:off x="6413500" y="6417425"/>
            <a:ext cx="2349500" cy="342900"/>
          </a:xfrm>
          <a:prstGeom prst="rect">
            <a:avLst/>
          </a:prstGeom>
        </p:spPr>
      </p:pic>
    </p:spTree>
    <p:extLst>
      <p:ext uri="{BB962C8B-B14F-4D97-AF65-F5344CB8AC3E}">
        <p14:creationId xmlns:p14="http://schemas.microsoft.com/office/powerpoint/2010/main" val="27011560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a:extLst>
              <a:ext uri="{FF2B5EF4-FFF2-40B4-BE49-F238E27FC236}">
                <a16:creationId xmlns:a16="http://schemas.microsoft.com/office/drawing/2014/main" id="{FB7216AC-D64E-46AC-BDC6-EF293D050F03}"/>
              </a:ext>
            </a:extLst>
          </p:cNvPr>
          <p:cNvSpPr>
            <a:spLocks noGrp="1"/>
          </p:cNvSpPr>
          <p:nvPr>
            <p:ph type="title"/>
          </p:nvPr>
        </p:nvSpPr>
        <p:spPr/>
        <p:txBody>
          <a:bodyPr>
            <a:normAutofit/>
          </a:bodyPr>
          <a:lstStyle/>
          <a:p>
            <a:r>
              <a:rPr lang="cs-CZ" dirty="0"/>
              <a:t>Zásady GS – IGA/A</a:t>
            </a:r>
          </a:p>
        </p:txBody>
      </p:sp>
      <p:sp>
        <p:nvSpPr>
          <p:cNvPr id="7" name="Zástupný obsah 6">
            <a:extLst>
              <a:ext uri="{FF2B5EF4-FFF2-40B4-BE49-F238E27FC236}">
                <a16:creationId xmlns:a16="http://schemas.microsoft.com/office/drawing/2014/main" id="{CA25D872-FF83-4EB5-88DF-5211304DBEB3}"/>
              </a:ext>
            </a:extLst>
          </p:cNvPr>
          <p:cNvSpPr>
            <a:spLocks noGrp="1"/>
          </p:cNvSpPr>
          <p:nvPr>
            <p:ph idx="1"/>
          </p:nvPr>
        </p:nvSpPr>
        <p:spPr/>
        <p:txBody>
          <a:bodyPr>
            <a:normAutofit/>
          </a:bodyPr>
          <a:lstStyle/>
          <a:p>
            <a:pPr marL="285750" indent="-285750"/>
            <a:r>
              <a:rPr lang="cs-CZ" sz="1900"/>
              <a:t>Náměty pro zpracování a hodnocení závěrečných zpráv projektů IGA/A (Suggestions regarding the elaboration and evaluation of final reports of IGA/A GC projects)</a:t>
            </a:r>
          </a:p>
          <a:p>
            <a:pPr marL="285750" indent="-285750"/>
            <a:r>
              <a:rPr lang="cs-CZ" sz="1900"/>
              <a:t>Návod na zpracování přihlášky IGA/A (IGA/A GC Application Guide)</a:t>
            </a:r>
          </a:p>
          <a:p>
            <a:pPr marL="285750" indent="-285750"/>
            <a:r>
              <a:rPr lang="cs-CZ" sz="1900"/>
              <a:t>Grantová komise (viz Interní grantová soutěž)</a:t>
            </a:r>
          </a:p>
          <a:p>
            <a:pPr marL="0" indent="0" algn="ctr">
              <a:buNone/>
            </a:pPr>
            <a:r>
              <a:rPr lang="cs-CZ" altLang="cs-CZ" sz="1900" u="sng"/>
              <a:t>Další dokumenty</a:t>
            </a:r>
          </a:p>
          <a:p>
            <a:pPr marL="285750" indent="-285750"/>
            <a:r>
              <a:rPr lang="cs-CZ" sz="1900"/>
              <a:t>Grantový řád IGA/A (IGA/A Grant Regulations)</a:t>
            </a:r>
          </a:p>
          <a:p>
            <a:pPr marL="285750" indent="-285750"/>
            <a:r>
              <a:rPr lang="cs-CZ" sz="1900"/>
              <a:t>Karta projektu IGA/A (Project Card IGA/A GC)</a:t>
            </a:r>
          </a:p>
          <a:p>
            <a:pPr marL="285750" indent="-285750"/>
            <a:r>
              <a:rPr lang="cs-CZ" sz="1900"/>
              <a:t>Smlouva o poskytnutí a užití finančních prostředků IGA/A (Agreement IGA/A GC)</a:t>
            </a:r>
          </a:p>
          <a:p>
            <a:pPr marL="285750" indent="-285750"/>
            <a:r>
              <a:rPr lang="cs-CZ" sz="1900"/>
              <a:t>Dodatek ke smlouvě IGA/A (Amendment to Agreement IGA/A GC)</a:t>
            </a:r>
          </a:p>
          <a:p>
            <a:pPr marL="285750" indent="-285750"/>
            <a:endParaRPr lang="cs-CZ"/>
          </a:p>
          <a:p>
            <a:endParaRPr lang="cs-CZ"/>
          </a:p>
        </p:txBody>
      </p:sp>
      <p:pic>
        <p:nvPicPr>
          <p:cNvPr id="4" name="Obrázek 3">
            <a:extLst>
              <a:ext uri="{FF2B5EF4-FFF2-40B4-BE49-F238E27FC236}">
                <a16:creationId xmlns:a16="http://schemas.microsoft.com/office/drawing/2014/main" id="{AB425861-6C3F-4C24-AF3C-B2A2B2C86C87}"/>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941913" y="5942171"/>
            <a:ext cx="3924000" cy="870874"/>
          </a:xfrm>
          <a:prstGeom prst="rect">
            <a:avLst/>
          </a:prstGeom>
        </p:spPr>
      </p:pic>
      <p:pic>
        <p:nvPicPr>
          <p:cNvPr id="5" name="Obrázek 4">
            <a:hlinkClick r:id="rId3"/>
            <a:extLst>
              <a:ext uri="{FF2B5EF4-FFF2-40B4-BE49-F238E27FC236}">
                <a16:creationId xmlns:a16="http://schemas.microsoft.com/office/drawing/2014/main" id="{D62CAB5A-2A5D-4759-99D4-404FC0A9F14E}"/>
              </a:ext>
            </a:extLst>
          </p:cNvPr>
          <p:cNvPicPr/>
          <p:nvPr/>
        </p:nvPicPr>
        <p:blipFill>
          <a:blip r:embed="rId4">
            <a:extLst>
              <a:ext uri="{28A0092B-C50C-407E-A947-70E740481C1C}">
                <a14:useLocalDpi xmlns:a14="http://schemas.microsoft.com/office/drawing/2010/main" val="0"/>
              </a:ext>
            </a:extLst>
          </a:blip>
          <a:stretch>
            <a:fillRect/>
          </a:stretch>
        </p:blipFill>
        <p:spPr>
          <a:xfrm>
            <a:off x="6413500" y="6417425"/>
            <a:ext cx="2349500" cy="342900"/>
          </a:xfrm>
          <a:prstGeom prst="rect">
            <a:avLst/>
          </a:prstGeom>
        </p:spPr>
      </p:pic>
    </p:spTree>
    <p:extLst>
      <p:ext uri="{BB962C8B-B14F-4D97-AF65-F5344CB8AC3E}">
        <p14:creationId xmlns:p14="http://schemas.microsoft.com/office/powerpoint/2010/main" val="24776521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a:extLst>
              <a:ext uri="{FF2B5EF4-FFF2-40B4-BE49-F238E27FC236}">
                <a16:creationId xmlns:a16="http://schemas.microsoft.com/office/drawing/2014/main" id="{FB7216AC-D64E-46AC-BDC6-EF293D050F03}"/>
              </a:ext>
            </a:extLst>
          </p:cNvPr>
          <p:cNvSpPr>
            <a:spLocks noGrp="1"/>
          </p:cNvSpPr>
          <p:nvPr>
            <p:ph type="title"/>
          </p:nvPr>
        </p:nvSpPr>
        <p:spPr/>
        <p:txBody>
          <a:bodyPr>
            <a:normAutofit/>
          </a:bodyPr>
          <a:lstStyle/>
          <a:p>
            <a:r>
              <a:rPr lang="cs-CZ" dirty="0"/>
              <a:t>Kdo může podat přihlášku</a:t>
            </a:r>
          </a:p>
        </p:txBody>
      </p:sp>
      <p:sp>
        <p:nvSpPr>
          <p:cNvPr id="7" name="Zástupný obsah 6">
            <a:extLst>
              <a:ext uri="{FF2B5EF4-FFF2-40B4-BE49-F238E27FC236}">
                <a16:creationId xmlns:a16="http://schemas.microsoft.com/office/drawing/2014/main" id="{CA25D872-FF83-4EB5-88DF-5211304DBEB3}"/>
              </a:ext>
            </a:extLst>
          </p:cNvPr>
          <p:cNvSpPr>
            <a:spLocks noGrp="1"/>
          </p:cNvSpPr>
          <p:nvPr>
            <p:ph idx="1"/>
          </p:nvPr>
        </p:nvSpPr>
        <p:spPr/>
        <p:txBody>
          <a:bodyPr>
            <a:normAutofit/>
          </a:bodyPr>
          <a:lstStyle/>
          <a:p>
            <a:pPr lvl="0" algn="just"/>
            <a:r>
              <a:rPr lang="cs-CZ" sz="2000" b="1" dirty="0">
                <a:solidFill>
                  <a:srgbClr val="333333"/>
                </a:solidFill>
              </a:rPr>
              <a:t>Ph.D. student na VŠE</a:t>
            </a:r>
          </a:p>
          <a:p>
            <a:pPr lvl="0" algn="just"/>
            <a:endParaRPr lang="cs-CZ" sz="2000" i="1" dirty="0">
              <a:solidFill>
                <a:srgbClr val="333333"/>
              </a:solidFill>
              <a:highlight>
                <a:srgbClr val="FFFF00"/>
              </a:highlight>
            </a:endParaRPr>
          </a:p>
          <a:p>
            <a:pPr lvl="1" algn="just"/>
            <a:r>
              <a:rPr lang="cs-CZ" sz="2000" i="1" dirty="0">
                <a:solidFill>
                  <a:srgbClr val="333333"/>
                </a:solidFill>
              </a:rPr>
              <a:t>Přihlášku do soutěže o studentský grant však může podat ještě jako student magisterského studia. Grant mu však může být udělen až poté, co se oficiálně stane Ph.D. studentem, tj. po zápisu ke studiu do doktorského studijního programu na VŠE.</a:t>
            </a:r>
            <a:endParaRPr lang="cs-CZ" sz="2000" i="1" dirty="0">
              <a:solidFill>
                <a:srgbClr val="333333"/>
              </a:solidFill>
              <a:highlight>
                <a:srgbClr val="FFFF00"/>
              </a:highlight>
            </a:endParaRPr>
          </a:p>
          <a:p>
            <a:endParaRPr lang="cs-CZ" dirty="0"/>
          </a:p>
        </p:txBody>
      </p:sp>
      <p:pic>
        <p:nvPicPr>
          <p:cNvPr id="4" name="Obrázek 3">
            <a:extLst>
              <a:ext uri="{FF2B5EF4-FFF2-40B4-BE49-F238E27FC236}">
                <a16:creationId xmlns:a16="http://schemas.microsoft.com/office/drawing/2014/main" id="{AB425861-6C3F-4C24-AF3C-B2A2B2C86C87}"/>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978008" y="5987126"/>
            <a:ext cx="3924000" cy="870874"/>
          </a:xfrm>
          <a:prstGeom prst="rect">
            <a:avLst/>
          </a:prstGeom>
        </p:spPr>
      </p:pic>
      <p:pic>
        <p:nvPicPr>
          <p:cNvPr id="5" name="Obrázek 4">
            <a:hlinkClick r:id="rId3"/>
            <a:extLst>
              <a:ext uri="{FF2B5EF4-FFF2-40B4-BE49-F238E27FC236}">
                <a16:creationId xmlns:a16="http://schemas.microsoft.com/office/drawing/2014/main" id="{D62CAB5A-2A5D-4759-99D4-404FC0A9F14E}"/>
              </a:ext>
            </a:extLst>
          </p:cNvPr>
          <p:cNvPicPr/>
          <p:nvPr/>
        </p:nvPicPr>
        <p:blipFill>
          <a:blip r:embed="rId4">
            <a:extLst>
              <a:ext uri="{28A0092B-C50C-407E-A947-70E740481C1C}">
                <a14:useLocalDpi xmlns:a14="http://schemas.microsoft.com/office/drawing/2010/main" val="0"/>
              </a:ext>
            </a:extLst>
          </a:blip>
          <a:stretch>
            <a:fillRect/>
          </a:stretch>
        </p:blipFill>
        <p:spPr>
          <a:xfrm>
            <a:off x="6413500" y="6417425"/>
            <a:ext cx="2349500" cy="342900"/>
          </a:xfrm>
          <a:prstGeom prst="rect">
            <a:avLst/>
          </a:prstGeom>
        </p:spPr>
      </p:pic>
    </p:spTree>
    <p:extLst>
      <p:ext uri="{BB962C8B-B14F-4D97-AF65-F5344CB8AC3E}">
        <p14:creationId xmlns:p14="http://schemas.microsoft.com/office/powerpoint/2010/main" val="12340884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a:extLst>
              <a:ext uri="{FF2B5EF4-FFF2-40B4-BE49-F238E27FC236}">
                <a16:creationId xmlns:a16="http://schemas.microsoft.com/office/drawing/2014/main" id="{FB7216AC-D64E-46AC-BDC6-EF293D050F03}"/>
              </a:ext>
            </a:extLst>
          </p:cNvPr>
          <p:cNvSpPr>
            <a:spLocks noGrp="1"/>
          </p:cNvSpPr>
          <p:nvPr>
            <p:ph type="title"/>
          </p:nvPr>
        </p:nvSpPr>
        <p:spPr/>
        <p:txBody>
          <a:bodyPr>
            <a:normAutofit/>
          </a:bodyPr>
          <a:lstStyle/>
          <a:p>
            <a:r>
              <a:rPr lang="cs-CZ" dirty="0"/>
              <a:t>Typ projektu</a:t>
            </a:r>
          </a:p>
        </p:txBody>
      </p:sp>
      <p:sp>
        <p:nvSpPr>
          <p:cNvPr id="7" name="Zástupný obsah 6">
            <a:extLst>
              <a:ext uri="{FF2B5EF4-FFF2-40B4-BE49-F238E27FC236}">
                <a16:creationId xmlns:a16="http://schemas.microsoft.com/office/drawing/2014/main" id="{CA25D872-FF83-4EB5-88DF-5211304DBEB3}"/>
              </a:ext>
            </a:extLst>
          </p:cNvPr>
          <p:cNvSpPr>
            <a:spLocks noGrp="1"/>
          </p:cNvSpPr>
          <p:nvPr>
            <p:ph idx="1"/>
          </p:nvPr>
        </p:nvSpPr>
        <p:spPr>
          <a:xfrm>
            <a:off x="628650" y="1924055"/>
            <a:ext cx="8334876" cy="4493370"/>
          </a:xfrm>
        </p:spPr>
        <p:txBody>
          <a:bodyPr>
            <a:normAutofit/>
          </a:bodyPr>
          <a:lstStyle/>
          <a:p>
            <a:pPr algn="just"/>
            <a:r>
              <a:rPr lang="cs-CZ" sz="2400" b="1" dirty="0"/>
              <a:t>Studentské projekty na celoškolské úrovni</a:t>
            </a:r>
            <a:r>
              <a:rPr lang="cs-CZ" sz="2400" dirty="0"/>
              <a:t>. Doba řešení projektu ve 2. kole soutěže je </a:t>
            </a:r>
            <a:r>
              <a:rPr lang="cs-CZ" sz="2400" b="1" dirty="0"/>
              <a:t>12 měsíců</a:t>
            </a:r>
            <a:r>
              <a:rPr lang="cs-CZ" sz="2400" dirty="0"/>
              <a:t>.</a:t>
            </a:r>
          </a:p>
          <a:p>
            <a:r>
              <a:rPr lang="cs-CZ" sz="2400" dirty="0"/>
              <a:t>Jeden student může být v daný moment řešitelem (hlavním či dalším řešitelem) pouze </a:t>
            </a:r>
            <a:r>
              <a:rPr lang="cs-CZ" sz="2400" b="1" dirty="0"/>
              <a:t>jednoho</a:t>
            </a:r>
            <a:r>
              <a:rPr lang="cs-CZ" sz="2400" dirty="0"/>
              <a:t> studentského projektu financovaného v rámci GS – IGA/A.</a:t>
            </a:r>
          </a:p>
          <a:p>
            <a:r>
              <a:rPr lang="cs-CZ" sz="2400" dirty="0"/>
              <a:t>Žádost o studentský grant </a:t>
            </a:r>
            <a:r>
              <a:rPr lang="cs-CZ" sz="2400" b="1" dirty="0"/>
              <a:t>musí</a:t>
            </a:r>
            <a:r>
              <a:rPr lang="cs-CZ" sz="2400" dirty="0"/>
              <a:t> být zpracována a podána </a:t>
            </a:r>
            <a:r>
              <a:rPr lang="cs-CZ" sz="2400" b="1" dirty="0"/>
              <a:t>v anglickém jazyce</a:t>
            </a:r>
            <a:r>
              <a:rPr lang="cs-CZ" sz="2400" dirty="0"/>
              <a:t>. </a:t>
            </a:r>
          </a:p>
          <a:p>
            <a:pPr marL="0" indent="0">
              <a:buNone/>
            </a:pPr>
            <a:endParaRPr lang="cs-CZ" dirty="0"/>
          </a:p>
        </p:txBody>
      </p:sp>
      <p:pic>
        <p:nvPicPr>
          <p:cNvPr id="4" name="Obrázek 3">
            <a:extLst>
              <a:ext uri="{FF2B5EF4-FFF2-40B4-BE49-F238E27FC236}">
                <a16:creationId xmlns:a16="http://schemas.microsoft.com/office/drawing/2014/main" id="{AB425861-6C3F-4C24-AF3C-B2A2B2C86C87}"/>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978008" y="5987126"/>
            <a:ext cx="3924000" cy="870874"/>
          </a:xfrm>
          <a:prstGeom prst="rect">
            <a:avLst/>
          </a:prstGeom>
        </p:spPr>
      </p:pic>
      <p:pic>
        <p:nvPicPr>
          <p:cNvPr id="5" name="Obrázek 4">
            <a:hlinkClick r:id="rId3"/>
            <a:extLst>
              <a:ext uri="{FF2B5EF4-FFF2-40B4-BE49-F238E27FC236}">
                <a16:creationId xmlns:a16="http://schemas.microsoft.com/office/drawing/2014/main" id="{D62CAB5A-2A5D-4759-99D4-404FC0A9F14E}"/>
              </a:ext>
            </a:extLst>
          </p:cNvPr>
          <p:cNvPicPr/>
          <p:nvPr/>
        </p:nvPicPr>
        <p:blipFill>
          <a:blip r:embed="rId4">
            <a:extLst>
              <a:ext uri="{28A0092B-C50C-407E-A947-70E740481C1C}">
                <a14:useLocalDpi xmlns:a14="http://schemas.microsoft.com/office/drawing/2010/main" val="0"/>
              </a:ext>
            </a:extLst>
          </a:blip>
          <a:stretch>
            <a:fillRect/>
          </a:stretch>
        </p:blipFill>
        <p:spPr>
          <a:xfrm>
            <a:off x="6413500" y="6417425"/>
            <a:ext cx="2349500" cy="342900"/>
          </a:xfrm>
          <a:prstGeom prst="rect">
            <a:avLst/>
          </a:prstGeom>
        </p:spPr>
      </p:pic>
    </p:spTree>
    <p:extLst>
      <p:ext uri="{BB962C8B-B14F-4D97-AF65-F5344CB8AC3E}">
        <p14:creationId xmlns:p14="http://schemas.microsoft.com/office/powerpoint/2010/main" val="16372456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a:extLst>
              <a:ext uri="{FF2B5EF4-FFF2-40B4-BE49-F238E27FC236}">
                <a16:creationId xmlns:a16="http://schemas.microsoft.com/office/drawing/2014/main" id="{FB7216AC-D64E-46AC-BDC6-EF293D050F03}"/>
              </a:ext>
            </a:extLst>
          </p:cNvPr>
          <p:cNvSpPr>
            <a:spLocks noGrp="1"/>
          </p:cNvSpPr>
          <p:nvPr>
            <p:ph type="title"/>
          </p:nvPr>
        </p:nvSpPr>
        <p:spPr/>
        <p:txBody>
          <a:bodyPr>
            <a:normAutofit/>
          </a:bodyPr>
          <a:lstStyle/>
          <a:p>
            <a:r>
              <a:rPr lang="cs-CZ" dirty="0"/>
              <a:t>Typ projektu</a:t>
            </a:r>
          </a:p>
        </p:txBody>
      </p:sp>
      <p:sp>
        <p:nvSpPr>
          <p:cNvPr id="7" name="Zástupný obsah 6">
            <a:extLst>
              <a:ext uri="{FF2B5EF4-FFF2-40B4-BE49-F238E27FC236}">
                <a16:creationId xmlns:a16="http://schemas.microsoft.com/office/drawing/2014/main" id="{CA25D872-FF83-4EB5-88DF-5211304DBEB3}"/>
              </a:ext>
            </a:extLst>
          </p:cNvPr>
          <p:cNvSpPr>
            <a:spLocks noGrp="1"/>
          </p:cNvSpPr>
          <p:nvPr>
            <p:ph idx="1"/>
          </p:nvPr>
        </p:nvSpPr>
        <p:spPr/>
        <p:txBody>
          <a:bodyPr>
            <a:normAutofit fontScale="77500" lnSpcReduction="20000"/>
          </a:bodyPr>
          <a:lstStyle/>
          <a:p>
            <a:r>
              <a:rPr lang="cs-CZ" sz="2400" b="1" dirty="0"/>
              <a:t>Uchazeči mohou podávat návrhy projektů v níže uvedených vědních oblastech (FORD, </a:t>
            </a:r>
            <a:r>
              <a:rPr lang="cs-CZ" sz="2400" b="1" dirty="0" err="1"/>
              <a:t>Frascati</a:t>
            </a:r>
            <a:r>
              <a:rPr lang="cs-CZ" sz="2400" b="1" dirty="0"/>
              <a:t> manuál):</a:t>
            </a:r>
          </a:p>
          <a:p>
            <a:endParaRPr lang="cs-CZ" dirty="0"/>
          </a:p>
          <a:p>
            <a:pPr lvl="1"/>
            <a:r>
              <a:rPr lang="cs-CZ" dirty="0"/>
              <a:t>A) </a:t>
            </a:r>
            <a:r>
              <a:rPr lang="en-US" sz="2100" dirty="0"/>
              <a:t> 5.0 Social Sciences (</a:t>
            </a:r>
            <a:r>
              <a:rPr lang="en-US" sz="2100" dirty="0" err="1"/>
              <a:t>vše</a:t>
            </a:r>
            <a:r>
              <a:rPr lang="en-US" sz="2100" dirty="0"/>
              <a:t>)</a:t>
            </a:r>
            <a:r>
              <a:rPr lang="cs-CZ" sz="2100" dirty="0"/>
              <a:t>,  </a:t>
            </a:r>
            <a:r>
              <a:rPr lang="en-US" sz="2100" dirty="0"/>
              <a:t>1.1. Mathematics</a:t>
            </a:r>
            <a:r>
              <a:rPr lang="cs-CZ" sz="2100" dirty="0"/>
              <a:t>,  </a:t>
            </a:r>
            <a:r>
              <a:rPr lang="en-US" sz="2100" dirty="0"/>
              <a:t>1.2. Computer and </a:t>
            </a:r>
            <a:r>
              <a:rPr lang="cs-CZ" sz="2100" dirty="0"/>
              <a:t>			</a:t>
            </a:r>
            <a:r>
              <a:rPr lang="en-US" sz="2100" dirty="0"/>
              <a:t>Information Science</a:t>
            </a:r>
            <a:endParaRPr lang="cs-CZ" sz="2100" dirty="0"/>
          </a:p>
          <a:p>
            <a:pPr marL="0" indent="0">
              <a:buNone/>
            </a:pPr>
            <a:r>
              <a:rPr lang="cs-CZ" sz="2400" dirty="0"/>
              <a:t>   	a </a:t>
            </a:r>
          </a:p>
          <a:p>
            <a:pPr lvl="1"/>
            <a:r>
              <a:rPr lang="cs-CZ" dirty="0"/>
              <a:t>B)  </a:t>
            </a:r>
            <a:r>
              <a:rPr lang="en-US" sz="2100" dirty="0"/>
              <a:t>2.2.Electrical Engineering, Electronic Engineering, Information </a:t>
            </a:r>
            <a:r>
              <a:rPr lang="cs-CZ" sz="2100" dirty="0"/>
              <a:t>	</a:t>
            </a:r>
            <a:r>
              <a:rPr lang="en-US" sz="2100" dirty="0"/>
              <a:t>engineering (HW, SW)</a:t>
            </a:r>
            <a:r>
              <a:rPr lang="cs-CZ" sz="2100" dirty="0"/>
              <a:t>, </a:t>
            </a:r>
            <a:r>
              <a:rPr lang="en-US" sz="2100" dirty="0"/>
              <a:t>2.7.</a:t>
            </a:r>
            <a:r>
              <a:rPr lang="cs-CZ" sz="2100" dirty="0"/>
              <a:t> </a:t>
            </a:r>
            <a:r>
              <a:rPr lang="en-US" sz="2100" dirty="0"/>
              <a:t>Environmental engineering (Energy and Fuels)</a:t>
            </a:r>
            <a:r>
              <a:rPr lang="cs-CZ" sz="2100" dirty="0"/>
              <a:t>, 	</a:t>
            </a:r>
            <a:r>
              <a:rPr lang="en-US" sz="2100" dirty="0"/>
              <a:t>3.3. Health Science</a:t>
            </a:r>
            <a:r>
              <a:rPr lang="cs-CZ" sz="2100" dirty="0"/>
              <a:t>, </a:t>
            </a:r>
            <a:r>
              <a:rPr lang="en-US" sz="2100" dirty="0"/>
              <a:t>4.5 Other agricultural</a:t>
            </a:r>
            <a:r>
              <a:rPr lang="cs-CZ" sz="2100" dirty="0"/>
              <a:t> </a:t>
            </a:r>
            <a:r>
              <a:rPr lang="en-US" sz="2100" dirty="0"/>
              <a:t>sciences</a:t>
            </a:r>
            <a:r>
              <a:rPr lang="cs-CZ" sz="2100" dirty="0"/>
              <a:t>, </a:t>
            </a:r>
            <a:r>
              <a:rPr lang="en-US" sz="2100" dirty="0"/>
              <a:t>6.1. History and </a:t>
            </a:r>
            <a:r>
              <a:rPr lang="cs-CZ" sz="2100" dirty="0"/>
              <a:t>	</a:t>
            </a:r>
            <a:r>
              <a:rPr lang="en-US" sz="2100" dirty="0"/>
              <a:t>Archaeology</a:t>
            </a:r>
            <a:r>
              <a:rPr lang="cs-CZ" sz="2100" dirty="0"/>
              <a:t>,  </a:t>
            </a:r>
            <a:r>
              <a:rPr lang="en-US" sz="2100" dirty="0"/>
              <a:t>6.3. Philosophy, Ethics, Religion</a:t>
            </a:r>
            <a:r>
              <a:rPr lang="cs-CZ" sz="2100" dirty="0"/>
              <a:t>, </a:t>
            </a:r>
            <a:r>
              <a:rPr lang="en-US" sz="2100" dirty="0"/>
              <a:t>6.4 Arts (arts,</a:t>
            </a:r>
            <a:r>
              <a:rPr lang="cs-CZ" sz="2100" dirty="0"/>
              <a:t> </a:t>
            </a:r>
            <a:r>
              <a:rPr lang="en-US" sz="2100" dirty="0"/>
              <a:t>history of arts, </a:t>
            </a:r>
            <a:r>
              <a:rPr lang="cs-CZ" sz="2100" dirty="0"/>
              <a:t>	</a:t>
            </a:r>
            <a:r>
              <a:rPr lang="en-US" sz="2100" dirty="0"/>
              <a:t>performing arts, music)</a:t>
            </a:r>
            <a:endParaRPr lang="cs-CZ" sz="2100" dirty="0"/>
          </a:p>
          <a:p>
            <a:pPr lvl="1"/>
            <a:endParaRPr lang="cs-CZ" dirty="0"/>
          </a:p>
          <a:p>
            <a:pPr lvl="1"/>
            <a:endParaRPr lang="pt-BR" dirty="0"/>
          </a:p>
          <a:p>
            <a:pPr marL="342891" lvl="1" indent="0">
              <a:buNone/>
            </a:pPr>
            <a:endParaRPr lang="cs-CZ" dirty="0"/>
          </a:p>
          <a:p>
            <a:r>
              <a:rPr lang="cs-CZ" sz="2400" dirty="0"/>
              <a:t>V případě podání návrhu přihlášky mimo vědní oblast zmíněnou v  bodě A) je vždy nutné zdůvodnění.  </a:t>
            </a:r>
            <a:endParaRPr lang="cs-CZ" b="1" dirty="0"/>
          </a:p>
          <a:p>
            <a:pPr marL="0" indent="0">
              <a:buNone/>
            </a:pPr>
            <a:r>
              <a:rPr lang="cs-CZ" dirty="0"/>
              <a:t> </a:t>
            </a:r>
          </a:p>
        </p:txBody>
      </p:sp>
      <p:pic>
        <p:nvPicPr>
          <p:cNvPr id="4" name="Obrázek 3">
            <a:extLst>
              <a:ext uri="{FF2B5EF4-FFF2-40B4-BE49-F238E27FC236}">
                <a16:creationId xmlns:a16="http://schemas.microsoft.com/office/drawing/2014/main" id="{AB425861-6C3F-4C24-AF3C-B2A2B2C86C87}"/>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978008" y="5987126"/>
            <a:ext cx="3924000" cy="870874"/>
          </a:xfrm>
          <a:prstGeom prst="rect">
            <a:avLst/>
          </a:prstGeom>
        </p:spPr>
      </p:pic>
      <p:pic>
        <p:nvPicPr>
          <p:cNvPr id="5" name="Obrázek 4">
            <a:hlinkClick r:id="rId3"/>
            <a:extLst>
              <a:ext uri="{FF2B5EF4-FFF2-40B4-BE49-F238E27FC236}">
                <a16:creationId xmlns:a16="http://schemas.microsoft.com/office/drawing/2014/main" id="{D62CAB5A-2A5D-4759-99D4-404FC0A9F14E}"/>
              </a:ext>
            </a:extLst>
          </p:cNvPr>
          <p:cNvPicPr/>
          <p:nvPr/>
        </p:nvPicPr>
        <p:blipFill>
          <a:blip r:embed="rId4">
            <a:extLst>
              <a:ext uri="{28A0092B-C50C-407E-A947-70E740481C1C}">
                <a14:useLocalDpi xmlns:a14="http://schemas.microsoft.com/office/drawing/2010/main" val="0"/>
              </a:ext>
            </a:extLst>
          </a:blip>
          <a:stretch>
            <a:fillRect/>
          </a:stretch>
        </p:blipFill>
        <p:spPr>
          <a:xfrm>
            <a:off x="6413500" y="6417425"/>
            <a:ext cx="2349500" cy="342900"/>
          </a:xfrm>
          <a:prstGeom prst="rect">
            <a:avLst/>
          </a:prstGeom>
        </p:spPr>
      </p:pic>
    </p:spTree>
    <p:extLst>
      <p:ext uri="{BB962C8B-B14F-4D97-AF65-F5344CB8AC3E}">
        <p14:creationId xmlns:p14="http://schemas.microsoft.com/office/powerpoint/2010/main" val="4049535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a:extLst>
              <a:ext uri="{FF2B5EF4-FFF2-40B4-BE49-F238E27FC236}">
                <a16:creationId xmlns:a16="http://schemas.microsoft.com/office/drawing/2014/main" id="{FB7216AC-D64E-46AC-BDC6-EF293D050F03}"/>
              </a:ext>
            </a:extLst>
          </p:cNvPr>
          <p:cNvSpPr>
            <a:spLocks noGrp="1"/>
          </p:cNvSpPr>
          <p:nvPr>
            <p:ph type="title"/>
          </p:nvPr>
        </p:nvSpPr>
        <p:spPr/>
        <p:txBody>
          <a:bodyPr>
            <a:normAutofit/>
          </a:bodyPr>
          <a:lstStyle/>
          <a:p>
            <a:r>
              <a:rPr lang="cs-CZ" dirty="0">
                <a:ea typeface="Calibri" panose="020F0502020204030204" pitchFamily="34" charset="0"/>
              </a:rPr>
              <a:t>Na co je nutné dát pozor při tvorbě přihlášky</a:t>
            </a:r>
            <a:endParaRPr lang="cs-CZ" dirty="0"/>
          </a:p>
        </p:txBody>
      </p:sp>
      <p:sp>
        <p:nvSpPr>
          <p:cNvPr id="7" name="Zástupný obsah 6">
            <a:extLst>
              <a:ext uri="{FF2B5EF4-FFF2-40B4-BE49-F238E27FC236}">
                <a16:creationId xmlns:a16="http://schemas.microsoft.com/office/drawing/2014/main" id="{CA25D872-FF83-4EB5-88DF-5211304DBEB3}"/>
              </a:ext>
            </a:extLst>
          </p:cNvPr>
          <p:cNvSpPr>
            <a:spLocks noGrp="1"/>
          </p:cNvSpPr>
          <p:nvPr>
            <p:ph idx="1"/>
          </p:nvPr>
        </p:nvSpPr>
        <p:spPr/>
        <p:txBody>
          <a:bodyPr>
            <a:normAutofit fontScale="85000" lnSpcReduction="10000"/>
          </a:bodyPr>
          <a:lstStyle/>
          <a:p>
            <a:r>
              <a:rPr lang="cs-CZ" sz="2400" b="1" dirty="0"/>
              <a:t>Složení týmu a výše úvazku</a:t>
            </a:r>
          </a:p>
          <a:p>
            <a:pPr lvl="1"/>
            <a:r>
              <a:rPr lang="cs-CZ" dirty="0"/>
              <a:t>Hlavní řešitel: doktorand-navrhovatel 	povinná výše úvazku 0,5</a:t>
            </a:r>
          </a:p>
          <a:p>
            <a:pPr lvl="1"/>
            <a:r>
              <a:rPr lang="cs-CZ" dirty="0"/>
              <a:t>Další řešitelé: doktorandi, max. 4 osoby	úvazek mezi 0,1 a 0,5</a:t>
            </a:r>
          </a:p>
          <a:p>
            <a:pPr marL="0" indent="0">
              <a:buNone/>
            </a:pPr>
            <a:r>
              <a:rPr lang="cs-CZ" sz="2400" dirty="0"/>
              <a:t>  </a:t>
            </a:r>
            <a:endParaRPr lang="cs-CZ" dirty="0"/>
          </a:p>
          <a:p>
            <a:r>
              <a:rPr lang="cs-CZ" sz="2400" dirty="0"/>
              <a:t>Pracovní kapacita studenta odpovídající 0,1 úvazku je stanovena na 16 hodin za měsíc.</a:t>
            </a:r>
          </a:p>
          <a:p>
            <a:r>
              <a:rPr lang="cs-CZ" sz="2400" dirty="0"/>
              <a:t>Ph.D. studenti se zaměstnaneckým poměrem nebo s DPP, DPČ musí mít v rámci VŠE výši celkového úvazku maximálně do 1,2násobku fondu pracovní doby v daném měsíci.</a:t>
            </a:r>
          </a:p>
          <a:p>
            <a:endParaRPr lang="cs-CZ" sz="2400" dirty="0"/>
          </a:p>
          <a:p>
            <a:pPr lvl="1"/>
            <a:r>
              <a:rPr lang="cs-CZ" sz="2100" i="1" dirty="0"/>
              <a:t>Studenti bakalářského či magisterského studijního programu VŠE se mohou účastnit jen okrajově, např. jako podpora při sběru dat, nejsou řešiteli projektu.</a:t>
            </a:r>
          </a:p>
          <a:p>
            <a:pPr marL="0" indent="0">
              <a:buNone/>
            </a:pPr>
            <a:r>
              <a:rPr lang="cs-CZ" dirty="0"/>
              <a:t> </a:t>
            </a:r>
          </a:p>
        </p:txBody>
      </p:sp>
      <p:pic>
        <p:nvPicPr>
          <p:cNvPr id="4" name="Obrázek 3">
            <a:extLst>
              <a:ext uri="{FF2B5EF4-FFF2-40B4-BE49-F238E27FC236}">
                <a16:creationId xmlns:a16="http://schemas.microsoft.com/office/drawing/2014/main" id="{AB425861-6C3F-4C24-AF3C-B2A2B2C86C87}"/>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978008" y="5987126"/>
            <a:ext cx="3924000" cy="870874"/>
          </a:xfrm>
          <a:prstGeom prst="rect">
            <a:avLst/>
          </a:prstGeom>
        </p:spPr>
      </p:pic>
      <p:pic>
        <p:nvPicPr>
          <p:cNvPr id="5" name="Obrázek 4">
            <a:hlinkClick r:id="rId3"/>
            <a:extLst>
              <a:ext uri="{FF2B5EF4-FFF2-40B4-BE49-F238E27FC236}">
                <a16:creationId xmlns:a16="http://schemas.microsoft.com/office/drawing/2014/main" id="{D62CAB5A-2A5D-4759-99D4-404FC0A9F14E}"/>
              </a:ext>
            </a:extLst>
          </p:cNvPr>
          <p:cNvPicPr/>
          <p:nvPr/>
        </p:nvPicPr>
        <p:blipFill>
          <a:blip r:embed="rId4">
            <a:extLst>
              <a:ext uri="{28A0092B-C50C-407E-A947-70E740481C1C}">
                <a14:useLocalDpi xmlns:a14="http://schemas.microsoft.com/office/drawing/2010/main" val="0"/>
              </a:ext>
            </a:extLst>
          </a:blip>
          <a:stretch>
            <a:fillRect/>
          </a:stretch>
        </p:blipFill>
        <p:spPr>
          <a:xfrm>
            <a:off x="6413500" y="6417425"/>
            <a:ext cx="2349500" cy="342900"/>
          </a:xfrm>
          <a:prstGeom prst="rect">
            <a:avLst/>
          </a:prstGeom>
        </p:spPr>
      </p:pic>
    </p:spTree>
    <p:extLst>
      <p:ext uri="{BB962C8B-B14F-4D97-AF65-F5344CB8AC3E}">
        <p14:creationId xmlns:p14="http://schemas.microsoft.com/office/powerpoint/2010/main" val="40517165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a:extLst>
              <a:ext uri="{FF2B5EF4-FFF2-40B4-BE49-F238E27FC236}">
                <a16:creationId xmlns:a16="http://schemas.microsoft.com/office/drawing/2014/main" id="{FB7216AC-D64E-46AC-BDC6-EF293D050F03}"/>
              </a:ext>
            </a:extLst>
          </p:cNvPr>
          <p:cNvSpPr>
            <a:spLocks noGrp="1"/>
          </p:cNvSpPr>
          <p:nvPr>
            <p:ph type="title"/>
          </p:nvPr>
        </p:nvSpPr>
        <p:spPr/>
        <p:txBody>
          <a:bodyPr>
            <a:normAutofit/>
          </a:bodyPr>
          <a:lstStyle/>
          <a:p>
            <a:r>
              <a:rPr lang="cs-CZ" dirty="0">
                <a:ea typeface="Calibri" panose="020F0502020204030204" pitchFamily="34" charset="0"/>
              </a:rPr>
              <a:t>Na co je nutné dát pozor při tvorbě přihlášky</a:t>
            </a:r>
            <a:endParaRPr lang="cs-CZ" dirty="0"/>
          </a:p>
        </p:txBody>
      </p:sp>
      <p:sp>
        <p:nvSpPr>
          <p:cNvPr id="7" name="Zástupný obsah 6">
            <a:extLst>
              <a:ext uri="{FF2B5EF4-FFF2-40B4-BE49-F238E27FC236}">
                <a16:creationId xmlns:a16="http://schemas.microsoft.com/office/drawing/2014/main" id="{CA25D872-FF83-4EB5-88DF-5211304DBEB3}"/>
              </a:ext>
            </a:extLst>
          </p:cNvPr>
          <p:cNvSpPr>
            <a:spLocks noGrp="1"/>
          </p:cNvSpPr>
          <p:nvPr>
            <p:ph idx="1"/>
          </p:nvPr>
        </p:nvSpPr>
        <p:spPr/>
        <p:txBody>
          <a:bodyPr>
            <a:normAutofit/>
          </a:bodyPr>
          <a:lstStyle/>
          <a:p>
            <a:r>
              <a:rPr lang="cs-CZ" sz="2400" dirty="0"/>
              <a:t>Při řešení studentského projektu je </a:t>
            </a:r>
            <a:r>
              <a:rPr lang="cs-CZ" sz="2400" b="1" dirty="0"/>
              <a:t>povinná</a:t>
            </a:r>
            <a:r>
              <a:rPr lang="cs-CZ" sz="2400" dirty="0"/>
              <a:t> účast </a:t>
            </a:r>
            <a:r>
              <a:rPr lang="cs-CZ" sz="2400" b="1" dirty="0"/>
              <a:t>nejméně jednoho mentora</a:t>
            </a:r>
            <a:r>
              <a:rPr lang="cs-CZ" sz="2400" dirty="0"/>
              <a:t>, který</a:t>
            </a:r>
          </a:p>
          <a:p>
            <a:pPr marL="342891" lvl="1" indent="0">
              <a:buNone/>
            </a:pPr>
            <a:r>
              <a:rPr lang="cs-CZ" dirty="0"/>
              <a:t>-	je výzkumný či akademický pracovníka s min. akademickou 	kvalifikací CSc., Ph.D., nebo jejich ekvivalent,</a:t>
            </a:r>
          </a:p>
          <a:p>
            <a:pPr marL="342891" lvl="1" indent="0">
              <a:buNone/>
            </a:pPr>
            <a:r>
              <a:rPr lang="cs-CZ" dirty="0"/>
              <a:t>- 	poskytuje řešiteli/řešitelům projektu odbornou a metodickou 	podporu.</a:t>
            </a:r>
          </a:p>
          <a:p>
            <a:pPr lvl="1"/>
            <a:endParaRPr lang="cs-CZ" dirty="0"/>
          </a:p>
          <a:p>
            <a:pPr marL="0" indent="0">
              <a:buNone/>
            </a:pPr>
            <a:r>
              <a:rPr lang="cs-CZ" dirty="0"/>
              <a:t> </a:t>
            </a:r>
          </a:p>
        </p:txBody>
      </p:sp>
      <p:pic>
        <p:nvPicPr>
          <p:cNvPr id="4" name="Obrázek 3">
            <a:extLst>
              <a:ext uri="{FF2B5EF4-FFF2-40B4-BE49-F238E27FC236}">
                <a16:creationId xmlns:a16="http://schemas.microsoft.com/office/drawing/2014/main" id="{AB425861-6C3F-4C24-AF3C-B2A2B2C86C87}"/>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978008" y="5987126"/>
            <a:ext cx="3924000" cy="870874"/>
          </a:xfrm>
          <a:prstGeom prst="rect">
            <a:avLst/>
          </a:prstGeom>
        </p:spPr>
      </p:pic>
      <p:pic>
        <p:nvPicPr>
          <p:cNvPr id="5" name="Obrázek 4">
            <a:hlinkClick r:id="rId3"/>
            <a:extLst>
              <a:ext uri="{FF2B5EF4-FFF2-40B4-BE49-F238E27FC236}">
                <a16:creationId xmlns:a16="http://schemas.microsoft.com/office/drawing/2014/main" id="{D62CAB5A-2A5D-4759-99D4-404FC0A9F14E}"/>
              </a:ext>
            </a:extLst>
          </p:cNvPr>
          <p:cNvPicPr/>
          <p:nvPr/>
        </p:nvPicPr>
        <p:blipFill>
          <a:blip r:embed="rId4">
            <a:extLst>
              <a:ext uri="{28A0092B-C50C-407E-A947-70E740481C1C}">
                <a14:useLocalDpi xmlns:a14="http://schemas.microsoft.com/office/drawing/2010/main" val="0"/>
              </a:ext>
            </a:extLst>
          </a:blip>
          <a:stretch>
            <a:fillRect/>
          </a:stretch>
        </p:blipFill>
        <p:spPr>
          <a:xfrm>
            <a:off x="6413500" y="6417425"/>
            <a:ext cx="2349500" cy="342900"/>
          </a:xfrm>
          <a:prstGeom prst="rect">
            <a:avLst/>
          </a:prstGeom>
        </p:spPr>
      </p:pic>
    </p:spTree>
    <p:extLst>
      <p:ext uri="{BB962C8B-B14F-4D97-AF65-F5344CB8AC3E}">
        <p14:creationId xmlns:p14="http://schemas.microsoft.com/office/powerpoint/2010/main" val="15800072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Úvodní snímek">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VSE_CZ_4_3.potx" id="{6CBED281-1BC5-49CE-8FBD-C39FE87CCC0E}" vid="{C56683BA-A01B-4D1F-8960-DD6AB4DACE45}"/>
    </a:ext>
  </a:extLst>
</a:theme>
</file>

<file path=ppt/theme/theme2.xml><?xml version="1.0" encoding="utf-8"?>
<a:theme xmlns:a="http://schemas.openxmlformats.org/drawingml/2006/main" name="Mezititulek / Závěr">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VSE_CZ_4_3.potx" id="{6CBED281-1BC5-49CE-8FBD-C39FE87CCC0E}" vid="{50E8F7B9-B26D-49F3-A020-B7607ED138C3}"/>
    </a:ext>
  </a:extLst>
</a:theme>
</file>

<file path=ppt/theme/theme3.xml><?xml version="1.0" encoding="utf-8"?>
<a:theme xmlns:a="http://schemas.openxmlformats.org/drawingml/2006/main" name="Běžné stránky">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VSE_CZ_4_3.potx" id="{6CBED281-1BC5-49CE-8FBD-C39FE87CCC0E}" vid="{22498D67-50AB-4F87-B4C3-87015CC4510D}"/>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kument" ma:contentTypeID="0x010100C243EAF4E3803A4988A3F359D0AF77FE" ma:contentTypeVersion="10" ma:contentTypeDescription="Vytvoří nový dokument" ma:contentTypeScope="" ma:versionID="62ae821da067e0d53b05cf85fb12a208">
  <xsd:schema xmlns:xsd="http://www.w3.org/2001/XMLSchema" xmlns:xs="http://www.w3.org/2001/XMLSchema" xmlns:p="http://schemas.microsoft.com/office/2006/metadata/properties" xmlns:ns3="5bb92c2a-a9a8-4dc7-91bc-0c873f60d125" targetNamespace="http://schemas.microsoft.com/office/2006/metadata/properties" ma:root="true" ma:fieldsID="a71c0b7a83a6fafc68f9fadf0c7d56a6" ns3:_="">
    <xsd:import namespace="5bb92c2a-a9a8-4dc7-91bc-0c873f60d125"/>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3:MediaServiceDateTaken" minOccurs="0"/>
                <xsd:element ref="ns3:MediaServiceAutoTags" minOccurs="0"/>
                <xsd:element ref="ns3:MediaServiceGenerationTime" minOccurs="0"/>
                <xsd:element ref="ns3:MediaServiceEventHashCode" minOccurs="0"/>
                <xsd:element ref="ns3:MediaServiceOCR" minOccurs="0"/>
                <xsd:element ref="ns3: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bb92c2a-a9a8-4dc7-91bc-0c873f60d12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 obsahu"/>
        <xsd:element ref="dc:title" minOccurs="0" maxOccurs="1" ma:index="4" ma:displayName="Nadpis"/>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D3DB2759-552C-4F54-9C4B-19164B02676A}">
  <ds:schemaRefs>
    <ds:schemaRef ds:uri="http://purl.org/dc/dcmitype/"/>
    <ds:schemaRef ds:uri="http://schemas.microsoft.com/office/2006/documentManagement/types"/>
    <ds:schemaRef ds:uri="http://purl.org/dc/terms/"/>
    <ds:schemaRef ds:uri="http://www.w3.org/XML/1998/namespace"/>
    <ds:schemaRef ds:uri="http://schemas.microsoft.com/office/infopath/2007/PartnerControls"/>
    <ds:schemaRef ds:uri="http://purl.org/dc/elements/1.1/"/>
    <ds:schemaRef ds:uri="http://schemas.microsoft.com/office/2006/metadata/properties"/>
    <ds:schemaRef ds:uri="http://schemas.openxmlformats.org/package/2006/metadata/core-properties"/>
    <ds:schemaRef ds:uri="5bb92c2a-a9a8-4dc7-91bc-0c873f60d125"/>
  </ds:schemaRefs>
</ds:datastoreItem>
</file>

<file path=customXml/itemProps2.xml><?xml version="1.0" encoding="utf-8"?>
<ds:datastoreItem xmlns:ds="http://schemas.openxmlformats.org/officeDocument/2006/customXml" ds:itemID="{4927A54D-C106-4B79-AF84-357C0D3C31D5}">
  <ds:schemaRefs>
    <ds:schemaRef ds:uri="http://schemas.microsoft.com/sharepoint/v3/contenttype/forms"/>
  </ds:schemaRefs>
</ds:datastoreItem>
</file>

<file path=customXml/itemProps3.xml><?xml version="1.0" encoding="utf-8"?>
<ds:datastoreItem xmlns:ds="http://schemas.openxmlformats.org/officeDocument/2006/customXml" ds:itemID="{ACA8E4B3-19B8-4E2B-AF13-E0296AB82B2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bb92c2a-a9a8-4dc7-91bc-0c873f60d12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VSE_CZ_4_3</Template>
  <TotalTime>482</TotalTime>
  <Words>1517</Words>
  <Application>Microsoft Office PowerPoint</Application>
  <PresentationFormat>Předvádění na obrazovce (4:3)</PresentationFormat>
  <Paragraphs>150</Paragraphs>
  <Slides>20</Slides>
  <Notes>0</Notes>
  <HiddenSlides>0</HiddenSlides>
  <MMClips>0</MMClips>
  <ScaleCrop>false</ScaleCrop>
  <HeadingPairs>
    <vt:vector size="6" baseType="variant">
      <vt:variant>
        <vt:lpstr>Použitá písma</vt:lpstr>
      </vt:variant>
      <vt:variant>
        <vt:i4>3</vt:i4>
      </vt:variant>
      <vt:variant>
        <vt:lpstr>Motiv</vt:lpstr>
      </vt:variant>
      <vt:variant>
        <vt:i4>3</vt:i4>
      </vt:variant>
      <vt:variant>
        <vt:lpstr>Nadpisy snímků</vt:lpstr>
      </vt:variant>
      <vt:variant>
        <vt:i4>20</vt:i4>
      </vt:variant>
    </vt:vector>
  </HeadingPairs>
  <TitlesOfParts>
    <vt:vector size="26" baseType="lpstr">
      <vt:lpstr>Arial</vt:lpstr>
      <vt:lpstr>Calibri</vt:lpstr>
      <vt:lpstr>Times New Roman</vt:lpstr>
      <vt:lpstr>Úvodní snímek</vt:lpstr>
      <vt:lpstr>Mezititulek / Závěr</vt:lpstr>
      <vt:lpstr>Běžné stránky</vt:lpstr>
      <vt:lpstr>Grantová soutěž IGA/A </vt:lpstr>
      <vt:lpstr>Organizace GS – IGA/A</vt:lpstr>
      <vt:lpstr>Zásady GS – IGA/A</vt:lpstr>
      <vt:lpstr>Zásady GS – IGA/A</vt:lpstr>
      <vt:lpstr>Kdo může podat přihlášku</vt:lpstr>
      <vt:lpstr>Typ projektu</vt:lpstr>
      <vt:lpstr>Typ projektu</vt:lpstr>
      <vt:lpstr>Na co je nutné dát pozor při tvorbě přihlášky</vt:lpstr>
      <vt:lpstr>Na co je nutné dát pozor při tvorbě přihlášky</vt:lpstr>
      <vt:lpstr>Na co je nutné dát pozor při tvorbě přihlášky</vt:lpstr>
      <vt:lpstr>Na co je nutné dát pozor při tvorbě přihlášky</vt:lpstr>
      <vt:lpstr>Na co je nutné dát pozor při tvorbě přihlášky</vt:lpstr>
      <vt:lpstr>Na co je nutné dát pozor při tvorbě přihlášky</vt:lpstr>
      <vt:lpstr>Podání přihlášky</vt:lpstr>
      <vt:lpstr>Podání přihlášky</vt:lpstr>
      <vt:lpstr>Projekty přijaté k financování </vt:lpstr>
      <vt:lpstr>Povinné vykazování měsíční činnosti řešitelů projektů</vt:lpstr>
      <vt:lpstr>Ukončení projektu</vt:lpstr>
      <vt:lpstr>Publikační výstupy</vt:lpstr>
      <vt:lpstr>Děkuji za pozornost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Lorem ipsum dolor sit amet, consectetuer adipiscing elit. Etiam commodo dui eget wisi.</dc:title>
  <dc:creator>Soňa Macurová</dc:creator>
  <cp:lastModifiedBy>Soňa Macurová</cp:lastModifiedBy>
  <cp:revision>15</cp:revision>
  <dcterms:created xsi:type="dcterms:W3CDTF">2021-08-05T07:12:23Z</dcterms:created>
  <dcterms:modified xsi:type="dcterms:W3CDTF">2021-09-08T07:19:30Z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0x010100C243EAF4E3803A4988A3F359D0AF77FE</vt:lpwstr>
  </property>
</Properties>
</file>